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3"/>
  </p:notesMasterIdLst>
  <p:sldIdLst>
    <p:sldId id="256" r:id="rId2"/>
    <p:sldId id="258" r:id="rId3"/>
    <p:sldId id="257" r:id="rId4"/>
    <p:sldId id="296" r:id="rId5"/>
    <p:sldId id="297" r:id="rId6"/>
    <p:sldId id="295" r:id="rId7"/>
    <p:sldId id="294" r:id="rId8"/>
    <p:sldId id="292" r:id="rId9"/>
    <p:sldId id="293" r:id="rId10"/>
    <p:sldId id="299" r:id="rId11"/>
    <p:sldId id="261" r:id="rId12"/>
    <p:sldId id="298" r:id="rId13"/>
    <p:sldId id="270" r:id="rId14"/>
    <p:sldId id="269" r:id="rId15"/>
    <p:sldId id="259" r:id="rId16"/>
    <p:sldId id="271" r:id="rId17"/>
    <p:sldId id="266" r:id="rId18"/>
    <p:sldId id="300" r:id="rId19"/>
    <p:sldId id="273" r:id="rId20"/>
    <p:sldId id="275" r:id="rId21"/>
    <p:sldId id="274" r:id="rId22"/>
  </p:sldIdLst>
  <p:sldSz cx="9144000" cy="5143500" type="screen16x9"/>
  <p:notesSz cx="6858000" cy="9144000"/>
  <p:embeddedFontLst>
    <p:embeddedFont>
      <p:font typeface="Arvo" panose="02000000000000000000" pitchFamily="2" charset="77"/>
      <p:regular r:id="rId24"/>
      <p:bold r:id="rId25"/>
      <p:italic r:id="rId26"/>
      <p:boldItalic r:id="rId27"/>
    </p:embeddedFont>
    <p:embeddedFont>
      <p:font typeface="Fira Sans Extra Condensed" panose="020B0603050000020004" pitchFamily="34" charset="0"/>
      <p:regular r:id="rId28"/>
      <p:bold r:id="rId29"/>
      <p:italic r:id="rId30"/>
      <p:boldItalic r:id="rId31"/>
    </p:embeddedFont>
    <p:embeddedFont>
      <p:font typeface="Fira Sans Extra Condensed Medium" panose="020B0603050000020004" pitchFamily="34" charset="0"/>
      <p:regular r:id="rId32"/>
      <p:bold r:id="rId33"/>
      <p:italic r:id="rId34"/>
      <p:boldItalic r:id="rId35"/>
    </p:embeddedFont>
    <p:embeddedFont>
      <p:font typeface="Nunito Light" pitchFamily="2" charset="77"/>
      <p:regular r:id="rId36"/>
      <p:bold r:id="rId37"/>
      <p:italic r:id="rId38"/>
      <p:boldItalic r:id="rId39"/>
    </p:embeddedFont>
    <p:embeddedFont>
      <p:font typeface="Proxima Nova" panose="02000506030000020004" pitchFamily="2" charset="0"/>
      <p:regular r:id="rId40"/>
      <p:bold r:id="rId41"/>
      <p:italic r:id="rId42"/>
      <p:boldItalic r:id="rId43"/>
    </p:embeddedFont>
    <p:embeddedFont>
      <p:font typeface="Squada One" panose="02000000000000000000" pitchFamily="2"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8"/>
    <p:restoredTop sz="94694"/>
  </p:normalViewPr>
  <p:slideViewPr>
    <p:cSldViewPr snapToGrid="0" snapToObjects="1">
      <p:cViewPr varScale="1">
        <p:scale>
          <a:sx n="161" d="100"/>
          <a:sy n="161" d="100"/>
        </p:scale>
        <p:origin x="888"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 was interested in PE which is what made me choose this topic</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Other subjects take up so much time and </a:t>
            </a:r>
            <a:r>
              <a:rPr lang="en-US" dirty="0" err="1"/>
              <a:t>i</a:t>
            </a:r>
            <a:r>
              <a:rPr lang="en-US" dirty="0"/>
              <a:t> was curious how to integrate PE</a:t>
            </a:r>
          </a:p>
        </p:txBody>
      </p:sp>
    </p:spTree>
    <p:extLst>
      <p:ext uri="{BB962C8B-B14F-4D97-AF65-F5344CB8AC3E}">
        <p14:creationId xmlns:p14="http://schemas.microsoft.com/office/powerpoint/2010/main" val="801547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5ed5afc1cd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5ed5afc1cd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Finding shapes outside, drawing them with chalk, jumping/hopping/skipping on certain ones</a:t>
            </a:r>
          </a:p>
          <a:p>
            <a:pPr marL="0" lvl="0" indent="0" algn="l" rtl="0">
              <a:spcBef>
                <a:spcPts val="0"/>
              </a:spcBef>
              <a:spcAft>
                <a:spcPts val="0"/>
              </a:spcAft>
              <a:buNone/>
            </a:pPr>
            <a:r>
              <a:rPr lang="en-US" dirty="0"/>
              <a:t>Counting swings, monkey bars, adding and subtracting them</a:t>
            </a:r>
          </a:p>
          <a:p>
            <a:pPr marL="0" lvl="0" indent="0" algn="l" rtl="0">
              <a:spcBef>
                <a:spcPts val="0"/>
              </a:spcBef>
              <a:spcAft>
                <a:spcPts val="0"/>
              </a:spcAft>
              <a:buNone/>
            </a:pPr>
            <a:r>
              <a:rPr lang="en-US" dirty="0"/>
              <a:t>Using math challenges in PE for teams, have to figure it out for points</a:t>
            </a:r>
          </a:p>
          <a:p>
            <a:pPr marL="0" lvl="0" indent="0" algn="l" rtl="0">
              <a:spcBef>
                <a:spcPts val="0"/>
              </a:spcBef>
              <a:spcAft>
                <a:spcPts val="0"/>
              </a:spcAft>
              <a:buNone/>
            </a:pPr>
            <a:r>
              <a:rPr lang="en-US" dirty="0"/>
              <a:t>Site words or letters on cones, rolling ball to cones&lt;&lt; WITNESSED</a:t>
            </a:r>
          </a:p>
          <a:p>
            <a:pPr marL="0" lvl="0" indent="0" algn="l" rtl="0">
              <a:spcBef>
                <a:spcPts val="0"/>
              </a:spcBef>
              <a:spcAft>
                <a:spcPts val="0"/>
              </a:spcAft>
              <a:buNone/>
            </a:pPr>
            <a:r>
              <a:rPr lang="en-US" dirty="0"/>
              <a:t>Physics: Relative distance in PE class</a:t>
            </a:r>
          </a:p>
          <a:p>
            <a:pPr marL="0" lvl="0" indent="0" algn="l" rtl="0">
              <a:spcBef>
                <a:spcPts val="0"/>
              </a:spcBef>
              <a:spcAft>
                <a:spcPts val="0"/>
              </a:spcAft>
              <a:buNone/>
            </a:pPr>
            <a:r>
              <a:rPr lang="en-US" dirty="0"/>
              <a:t>Biology: Going outside to search for different things such as worms, butterflies, </a:t>
            </a:r>
            <a:r>
              <a:rPr lang="en-US" dirty="0" err="1"/>
              <a:t>etc</a:t>
            </a:r>
            <a:endParaRPr lang="en-US" dirty="0"/>
          </a:p>
          <a:p>
            <a:pPr marL="0" lvl="0" indent="0" algn="l" rtl="0">
              <a:spcBef>
                <a:spcPts val="0"/>
              </a:spcBef>
              <a:spcAft>
                <a:spcPts val="0"/>
              </a:spcAft>
              <a:buNone/>
            </a:pPr>
            <a:r>
              <a:rPr lang="en-US" dirty="0"/>
              <a:t>Social studies: Can imitate salmon run </a:t>
            </a:r>
          </a:p>
          <a:p>
            <a:pPr marL="0" lvl="0" indent="0" algn="l" rtl="0">
              <a:spcBef>
                <a:spcPts val="0"/>
              </a:spcBef>
              <a:spcAft>
                <a:spcPts val="0"/>
              </a:spcAft>
              <a:buNone/>
            </a:pPr>
            <a:r>
              <a:rPr lang="en-US" dirty="0"/>
              <a:t>Drama: anything with moving your body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Reward: rewarding them with a game after a long class, kids feel as though there is some outcome after long class</a:t>
            </a:r>
          </a:p>
          <a:p>
            <a:r>
              <a:rPr lang="en-US" dirty="0"/>
              <a:t>Break: Yoga for mindfulness, helping them get energy out, change of scenery</a:t>
            </a:r>
          </a:p>
          <a:p>
            <a:r>
              <a:rPr lang="en-US" dirty="0"/>
              <a:t>allows non-academically minded children to succeed </a:t>
            </a:r>
          </a:p>
          <a:p>
            <a:r>
              <a:rPr lang="en-US" dirty="0"/>
              <a:t>kids that cant sit still could help&gt;&gt; will give them responsibility to go outside and have 2 minutes (FE) to run around but need to come back in 2 min or privileges  are lost</a:t>
            </a:r>
          </a:p>
          <a:p>
            <a:r>
              <a:rPr lang="en-US" dirty="0"/>
              <a:t>Self-Regulation&gt;&gt; if kid knows they can’t concentrate, can say they need a 2 min running break</a:t>
            </a:r>
          </a:p>
          <a:p>
            <a:r>
              <a:rPr lang="en-US" dirty="0"/>
              <a:t>PICTURES:</a:t>
            </a:r>
          </a:p>
          <a:p>
            <a:r>
              <a:rPr lang="en-US" dirty="0" err="1"/>
              <a:t>Powerpoint</a:t>
            </a:r>
            <a:r>
              <a:rPr lang="en-US" dirty="0"/>
              <a:t> Stock Images</a:t>
            </a:r>
          </a:p>
        </p:txBody>
      </p:sp>
    </p:spTree>
    <p:extLst>
      <p:ext uri="{BB962C8B-B14F-4D97-AF65-F5344CB8AC3E}">
        <p14:creationId xmlns:p14="http://schemas.microsoft.com/office/powerpoint/2010/main" val="1180671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de68260be_1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de68260be_1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Amount of time: I was very shocked, have been working with children for over 5 years and have never known actual time for PE classes in Elementary schools, only actual guidelines which are WAY off</a:t>
            </a:r>
          </a:p>
          <a:p>
            <a:pPr marL="0" lvl="0" indent="0" algn="l" rtl="0">
              <a:spcBef>
                <a:spcPts val="0"/>
              </a:spcBef>
              <a:spcAft>
                <a:spcPts val="0"/>
              </a:spcAft>
              <a:buNone/>
            </a:pPr>
            <a:r>
              <a:rPr lang="en-US" dirty="0"/>
              <a:t>Talking to teachers: the motivation to teach PE is down, very tough for elementary teachers to focus on all subjects perfectly, most believe academics more important</a:t>
            </a:r>
          </a:p>
          <a:p>
            <a:pPr marL="0" lvl="0" indent="0" algn="l" rtl="0">
              <a:spcBef>
                <a:spcPts val="0"/>
              </a:spcBef>
              <a:spcAft>
                <a:spcPts val="0"/>
              </a:spcAft>
              <a:buNone/>
            </a:pPr>
            <a:r>
              <a:rPr lang="en-US" dirty="0"/>
              <a:t>Change in curriculum: even though </a:t>
            </a:r>
            <a:r>
              <a:rPr lang="en-US" dirty="0" err="1"/>
              <a:t>bc</a:t>
            </a:r>
            <a:r>
              <a:rPr lang="en-US" dirty="0"/>
              <a:t> curriculum has changed, the way English, math, indigenous studies, more fluidity, but for PE, all that has changed is HEALTH and MENTAL WELL BEING being included, can’t find amount of time to spend for PE in curriculum website</a:t>
            </a:r>
          </a:p>
          <a:p>
            <a:pPr marL="0" lvl="0" indent="0" algn="l" rtl="0">
              <a:spcBef>
                <a:spcPts val="0"/>
              </a:spcBef>
              <a:spcAft>
                <a:spcPts val="0"/>
              </a:spcAft>
              <a:buNone/>
            </a:pPr>
            <a:r>
              <a:rPr lang="en-US" dirty="0"/>
              <a:t>Outdoor Program: Program is based outside a lot, allows for PA to be incorporated easily, this made me want to see how other classes that aren’t part of program can incorporate PA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5de68260be_3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2" name="Google Shape;562;g5de68260be_3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Reaction: Initially, this inquiry interested me because I was shocked about how little amount was spent doing PE which is something so important, especially with younger children</a:t>
            </a:r>
          </a:p>
          <a:p>
            <a:pPr marL="0" lvl="0" indent="0" algn="l" rtl="0">
              <a:spcBef>
                <a:spcPts val="0"/>
              </a:spcBef>
              <a:spcAft>
                <a:spcPts val="0"/>
              </a:spcAft>
              <a:buNone/>
            </a:pPr>
            <a:r>
              <a:rPr lang="en-US" dirty="0"/>
              <a:t>Personal opinion: I think healthy lifestyles aren’t promoted enough and should be taught early because it sets a baseline and generates understanding for life-long habits that are good</a:t>
            </a:r>
          </a:p>
          <a:p>
            <a:pPr marL="0" lvl="0" indent="0" algn="l" rtl="0">
              <a:spcBef>
                <a:spcPts val="0"/>
              </a:spcBef>
              <a:spcAft>
                <a:spcPts val="0"/>
              </a:spcAft>
              <a:buNone/>
            </a:pPr>
            <a:r>
              <a:rPr lang="en-US" dirty="0"/>
              <a:t>Experience: I have worked with children so many years and have always promoted PA, going into schools and experiencing it for myself showed the problems that could rise when teaching, not just for PE but all classes</a:t>
            </a:r>
          </a:p>
          <a:p>
            <a:pPr marL="0" lvl="0" indent="0" algn="l" rtl="0">
              <a:spcBef>
                <a:spcPts val="0"/>
              </a:spcBef>
              <a:spcAft>
                <a:spcPts val="0"/>
              </a:spcAft>
              <a:buNone/>
            </a:pPr>
            <a:r>
              <a:rPr lang="en-US" dirty="0"/>
              <a:t>Expectations: Honestly, I think in the beginning I was a little judgmental towards amount of PE in classes but now have realized that it’s a lot harder than it looks on paper to implement more PA, sometimes there is less time to do other work and you are more pressured to complete an (FE) English unit rather than a PE one. Lots of teachers haven’t had the right amount of schooling for PE and some don’t have an interest, how are you supposed to teach something that doesn’t connect with your life?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57d11bbb8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57d11bbb8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This really spoke to me as I realized that even though elementary teachers teach ALL subjects, they cannot be perfect in every single one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5de68260be_3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7" name="Google Shape;637;g5de68260be_3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Physical education needs to be emphasized starting in younger grades because it helps them in so many ways</a:t>
            </a:r>
          </a:p>
          <a:p>
            <a:pPr marL="0" lvl="0" indent="0" algn="l" rtl="0">
              <a:spcBef>
                <a:spcPts val="0"/>
              </a:spcBef>
              <a:spcAft>
                <a:spcPts val="0"/>
              </a:spcAft>
              <a:buNone/>
            </a:pPr>
            <a:r>
              <a:rPr lang="en-US" dirty="0"/>
              <a:t>Studies I have read have NO negative effects when more PE is included in the curriculum </a:t>
            </a:r>
          </a:p>
          <a:p>
            <a:pPr marL="0" lvl="0" indent="0" algn="l" rtl="0">
              <a:spcBef>
                <a:spcPts val="0"/>
              </a:spcBef>
              <a:spcAft>
                <a:spcPts val="0"/>
              </a:spcAft>
              <a:buNone/>
            </a:pPr>
            <a:r>
              <a:rPr lang="en-US" dirty="0"/>
              <a:t>Even some studies that take away time from other subjects show no decrease in academic ability in other subjects and have an increase in PA</a:t>
            </a:r>
          </a:p>
          <a:p>
            <a:pPr marL="0" lvl="0" indent="0" algn="l" rtl="0">
              <a:spcBef>
                <a:spcPts val="0"/>
              </a:spcBef>
              <a:spcAft>
                <a:spcPts val="0"/>
              </a:spcAft>
              <a:buNone/>
            </a:pPr>
            <a:r>
              <a:rPr lang="en-US" dirty="0"/>
              <a:t>PE promotes a baseline for life-long habits, will help children be more active in adulthood </a:t>
            </a:r>
          </a:p>
          <a:p>
            <a:pPr marL="0" lvl="0" indent="0" algn="l" rtl="0">
              <a:spcBef>
                <a:spcPts val="0"/>
              </a:spcBef>
              <a:spcAft>
                <a:spcPts val="0"/>
              </a:spcAft>
              <a:buNone/>
            </a:pPr>
            <a:r>
              <a:rPr lang="en-US" dirty="0"/>
              <a:t>NOT ONLY active, but healthy all around, mental health and proper diets, mood will also shoot up </a:t>
            </a:r>
          </a:p>
          <a:p>
            <a:pPr marL="0" lvl="0" indent="0" algn="l" rtl="0">
              <a:spcBef>
                <a:spcPts val="0"/>
              </a:spcBef>
              <a:spcAft>
                <a:spcPts val="0"/>
              </a:spcAft>
              <a:buNone/>
            </a:pPr>
            <a:r>
              <a:rPr lang="en-US" dirty="0"/>
              <a:t>All about applying yourself, PE need to be taught more to teachers and in depth as QUALITY PE is what gets results</a:t>
            </a:r>
          </a:p>
          <a:p>
            <a:pPr marL="0" lvl="0" indent="0" algn="l" rtl="0">
              <a:spcBef>
                <a:spcPts val="0"/>
              </a:spcBef>
              <a:spcAft>
                <a:spcPts val="0"/>
              </a:spcAft>
              <a:buNone/>
            </a:pPr>
            <a:r>
              <a:rPr lang="en-US" dirty="0"/>
              <a:t>Should have more available resources to teachers to allow for better learning about PE</a:t>
            </a:r>
          </a:p>
          <a:p>
            <a:pPr marL="0" lvl="0" indent="0" algn="l" rtl="0">
              <a:spcBef>
                <a:spcPts val="0"/>
              </a:spcBef>
              <a:spcAft>
                <a:spcPts val="0"/>
              </a:spcAft>
              <a:buNone/>
            </a:pP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de68260be_1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de68260be_1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to incorporate: In my teaching career, I have gotten so much insight that can be used in every lesson, not just ideas for lessons but how to move more in the classroom without a “gym time”</a:t>
            </a:r>
          </a:p>
          <a:p>
            <a:pPr marL="0" lvl="0" indent="0" algn="l" rtl="0">
              <a:spcBef>
                <a:spcPts val="0"/>
              </a:spcBef>
              <a:spcAft>
                <a:spcPts val="0"/>
              </a:spcAft>
              <a:buNone/>
            </a:pPr>
            <a:r>
              <a:rPr lang="en-US" dirty="0"/>
              <a:t>Positive effects: This will help my teaching career as I can understand how promoting PA and PE everyday can help in so many different ways, can pass on this information to other teachers if they are having problems in the classroom or need ideas to reward children </a:t>
            </a:r>
          </a:p>
          <a:p>
            <a:pPr marL="0" lvl="0" indent="0" algn="l" rtl="0">
              <a:spcBef>
                <a:spcPts val="0"/>
              </a:spcBef>
              <a:spcAft>
                <a:spcPts val="0"/>
              </a:spcAft>
              <a:buNone/>
            </a:pPr>
            <a:r>
              <a:rPr lang="en-US" dirty="0"/>
              <a:t>Teaching style: Because of how interested I am in this inquiry, from all of my findings, I will make my teaching style PA based, be a teacher whos’ students are usually moving around</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Different programs: I’d like to look into what kind of programs there are out there that include more physical education, FE I didn’t know there were outdoor based classrooms</a:t>
            </a:r>
          </a:p>
          <a:p>
            <a:r>
              <a:rPr lang="en-US" dirty="0"/>
              <a:t>Statistics: I want to look into exactly what the statistics are with physical education In schools, I want to see whether there are different factors to why there is more PE in some schools than others</a:t>
            </a:r>
          </a:p>
          <a:p>
            <a:r>
              <a:rPr lang="en-US" dirty="0"/>
              <a:t>Indigenous learning: I would like to know how to incorporate indigenous learning into PE </a:t>
            </a:r>
          </a:p>
        </p:txBody>
      </p:sp>
    </p:spTree>
    <p:extLst>
      <p:ext uri="{BB962C8B-B14F-4D97-AF65-F5344CB8AC3E}">
        <p14:creationId xmlns:p14="http://schemas.microsoft.com/office/powerpoint/2010/main" val="176101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5465e7bc0b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5465e7bc0b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465e7bc0b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65e7bc0b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-curious about </a:t>
            </a:r>
            <a:r>
              <a:rPr lang="en-US" dirty="0" err="1"/>
              <a:t>phys</a:t>
            </a:r>
            <a:r>
              <a:rPr lang="en-US" dirty="0"/>
              <a:t> ed in schools and came up with this</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g58c66ba33b_0_9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2" name="Google Shape;732;g58c66ba33b_0_9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5465e7bc0b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5465e7bc0b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58d2bdf6b9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58d2bdf6b9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core competency&gt;&gt;Sub competency&gt;&gt;</a:t>
            </a:r>
          </a:p>
          <a:p>
            <a:pPr marL="0" lvl="0" indent="0" algn="l" rtl="0">
              <a:spcBef>
                <a:spcPts val="0"/>
              </a:spcBef>
              <a:spcAft>
                <a:spcPts val="0"/>
              </a:spcAft>
              <a:buNone/>
            </a:pPr>
            <a:r>
              <a:rPr lang="en-US" dirty="0"/>
              <a:t>What this means?</a:t>
            </a:r>
          </a:p>
          <a:p>
            <a:pPr marL="0" lvl="0" indent="0" algn="l" rtl="0">
              <a:spcBef>
                <a:spcPts val="0"/>
              </a:spcBef>
              <a:spcAft>
                <a:spcPts val="0"/>
              </a:spcAft>
              <a:buNone/>
            </a:pPr>
            <a:r>
              <a:rPr lang="en-US" dirty="0"/>
              <a:t>Connects with my inquiry and I wanted to explore different ways to incorporate PE to all subjects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I looked into amount spent</a:t>
            </a:r>
          </a:p>
          <a:p>
            <a:r>
              <a:rPr lang="en-US" dirty="0"/>
              <a:t>These are my own findings, got it from speaking to teacher and personal experience</a:t>
            </a:r>
          </a:p>
          <a:p>
            <a:r>
              <a:rPr lang="en-US" dirty="0"/>
              <a:t>Elem. depends on the teacher</a:t>
            </a:r>
          </a:p>
          <a:p>
            <a:r>
              <a:rPr lang="en-US" dirty="0"/>
              <a:t>Middle school more emphasized</a:t>
            </a:r>
          </a:p>
          <a:p>
            <a:r>
              <a:rPr lang="en-US" dirty="0"/>
              <a:t>Highschool you can personalize learning</a:t>
            </a:r>
          </a:p>
          <a:p>
            <a:r>
              <a:rPr lang="en-US" dirty="0"/>
              <a:t>Can take more PE classes or go into program</a:t>
            </a:r>
          </a:p>
        </p:txBody>
      </p:sp>
    </p:spTree>
    <p:extLst>
      <p:ext uri="{BB962C8B-B14F-4D97-AF65-F5344CB8AC3E}">
        <p14:creationId xmlns:p14="http://schemas.microsoft.com/office/powerpoint/2010/main" val="264871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Found the actual statistics of the recommended amount of PA in school </a:t>
            </a:r>
          </a:p>
          <a:p>
            <a:r>
              <a:rPr lang="en-US" dirty="0"/>
              <a:t>PICTURE: recommends 60 minutes PER DAY of moderate to vigorous activity for everyone</a:t>
            </a:r>
          </a:p>
          <a:p>
            <a:r>
              <a:rPr lang="en-US" dirty="0"/>
              <a:t>These vary, some said need 150 per school 10 days </a:t>
            </a:r>
          </a:p>
          <a:p>
            <a:r>
              <a:rPr lang="en-US" dirty="0"/>
              <a:t>ALOT LOWER IN REALITY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PICTURES:</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dirty="0"/>
              <a:t>http://clipart-</a:t>
            </a:r>
            <a:r>
              <a:rPr lang="en-US" sz="800" dirty="0" err="1"/>
              <a:t>library.com</a:t>
            </a:r>
            <a:r>
              <a:rPr lang="en-US" sz="800" dirty="0"/>
              <a:t>/clipart/Xdc4oXdTe.htm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800" dirty="0"/>
              <a:t>https://</a:t>
            </a:r>
            <a:r>
              <a:rPr lang="en-US" sz="800" dirty="0" err="1"/>
              <a:t>csepguidelines.ca</a:t>
            </a:r>
            <a:r>
              <a:rPr lang="en-US" sz="800" dirty="0"/>
              <a:t>/children-and-youth-5-17/</a:t>
            </a:r>
          </a:p>
          <a:p>
            <a:endParaRPr lang="en-US" dirty="0"/>
          </a:p>
        </p:txBody>
      </p:sp>
    </p:spTree>
    <p:extLst>
      <p:ext uri="{BB962C8B-B14F-4D97-AF65-F5344CB8AC3E}">
        <p14:creationId xmlns:p14="http://schemas.microsoft.com/office/powerpoint/2010/main" val="1010419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Then I looked into the positive effects</a:t>
            </a:r>
          </a:p>
          <a:p>
            <a:r>
              <a:rPr lang="en-US" dirty="0"/>
              <a:t>Lots of studies relating to this</a:t>
            </a:r>
          </a:p>
          <a:p>
            <a:r>
              <a:rPr lang="en-US" dirty="0"/>
              <a:t>Many people want to prove scientifically that PA is linked to MANY things</a:t>
            </a:r>
          </a:p>
        </p:txBody>
      </p:sp>
    </p:spTree>
    <p:extLst>
      <p:ext uri="{BB962C8B-B14F-4D97-AF65-F5344CB8AC3E}">
        <p14:creationId xmlns:p14="http://schemas.microsoft.com/office/powerpoint/2010/main" val="1533956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easiest to see positive effects physically</a:t>
            </a:r>
          </a:p>
          <a:p>
            <a:r>
              <a:rPr lang="en-US" dirty="0"/>
              <a:t>prevents diseases/conditions</a:t>
            </a:r>
          </a:p>
          <a:p>
            <a:r>
              <a:rPr lang="en-US" dirty="0"/>
              <a:t>promotes strong bones </a:t>
            </a:r>
          </a:p>
          <a:p>
            <a:r>
              <a:rPr lang="en-US" dirty="0"/>
              <a:t>promotes healthy heart</a:t>
            </a:r>
          </a:p>
          <a:p>
            <a:r>
              <a:rPr lang="en-US" dirty="0"/>
              <a:t>strengthens muscles</a:t>
            </a:r>
          </a:p>
        </p:txBody>
      </p:sp>
    </p:spTree>
    <p:extLst>
      <p:ext uri="{BB962C8B-B14F-4D97-AF65-F5344CB8AC3E}">
        <p14:creationId xmlns:p14="http://schemas.microsoft.com/office/powerpoint/2010/main" val="645367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PICTURE:</a:t>
            </a:r>
          </a:p>
          <a:p>
            <a:r>
              <a:rPr lang="en-US" dirty="0"/>
              <a:t>https://</a:t>
            </a:r>
            <a:r>
              <a:rPr lang="en-US" dirty="0" err="1"/>
              <a:t>images.app.goo.gl</a:t>
            </a:r>
            <a:r>
              <a:rPr lang="en-US" dirty="0"/>
              <a:t>/k7keVB2ZPi6fwrfg7</a:t>
            </a:r>
          </a:p>
          <a:p>
            <a:r>
              <a:rPr lang="en-US" dirty="0"/>
              <a:t>the "affective" part of PE </a:t>
            </a:r>
          </a:p>
          <a:p>
            <a:r>
              <a:rPr lang="en-US" dirty="0"/>
              <a:t>Self esteem improved</a:t>
            </a:r>
          </a:p>
          <a:p>
            <a:r>
              <a:rPr lang="en-US" dirty="0"/>
              <a:t>Socially improved, sportsmanship, teamwork, life skills</a:t>
            </a:r>
          </a:p>
          <a:p>
            <a:r>
              <a:rPr lang="en-US" dirty="0"/>
              <a:t>Skills used throughout life to promote healthy lifestyles</a:t>
            </a:r>
          </a:p>
        </p:txBody>
      </p:sp>
    </p:spTree>
    <p:extLst>
      <p:ext uri="{BB962C8B-B14F-4D97-AF65-F5344CB8AC3E}">
        <p14:creationId xmlns:p14="http://schemas.microsoft.com/office/powerpoint/2010/main" val="216758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Days are more manageable when they practice PE</a:t>
            </a:r>
          </a:p>
        </p:txBody>
      </p:sp>
    </p:spTree>
    <p:extLst>
      <p:ext uri="{BB962C8B-B14F-4D97-AF65-F5344CB8AC3E}">
        <p14:creationId xmlns:p14="http://schemas.microsoft.com/office/powerpoint/2010/main" val="3608792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slide">
  <p:cSld name="CUSTOM_7">
    <p:bg>
      <p:bgPr>
        <a:solidFill>
          <a:schemeClr val="accent1"/>
        </a:solidFill>
        <a:effectLst/>
      </p:bgPr>
    </p:bg>
    <p:spTree>
      <p:nvGrpSpPr>
        <p:cNvPr id="1" name="Shape 8"/>
        <p:cNvGrpSpPr/>
        <p:nvPr/>
      </p:nvGrpSpPr>
      <p:grpSpPr>
        <a:xfrm>
          <a:off x="0" y="0"/>
          <a:ext cx="0" cy="0"/>
          <a:chOff x="0" y="0"/>
          <a:chExt cx="0" cy="0"/>
        </a:xfrm>
      </p:grpSpPr>
      <p:sp>
        <p:nvSpPr>
          <p:cNvPr id="9" name="Google Shape;9;p2"/>
          <p:cNvSpPr/>
          <p:nvPr/>
        </p:nvSpPr>
        <p:spPr>
          <a:xfrm>
            <a:off x="711875" y="981300"/>
            <a:ext cx="3180900" cy="31809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0;p2"/>
          <p:cNvCxnSpPr/>
          <p:nvPr/>
        </p:nvCxnSpPr>
        <p:spPr>
          <a:xfrm>
            <a:off x="8115300" y="-114300"/>
            <a:ext cx="0" cy="5257800"/>
          </a:xfrm>
          <a:prstGeom prst="straightConnector1">
            <a:avLst/>
          </a:prstGeom>
          <a:noFill/>
          <a:ln w="19050" cap="flat" cmpd="sng">
            <a:solidFill>
              <a:schemeClr val="accent2"/>
            </a:solidFill>
            <a:prstDash val="solid"/>
            <a:round/>
            <a:headEnd type="none" w="med" len="med"/>
            <a:tailEnd type="none" w="med" len="med"/>
          </a:ln>
        </p:spPr>
      </p:cxnSp>
      <p:sp>
        <p:nvSpPr>
          <p:cNvPr id="11" name="Google Shape;11;p2"/>
          <p:cNvSpPr/>
          <p:nvPr/>
        </p:nvSpPr>
        <p:spPr>
          <a:xfrm flipH="1">
            <a:off x="7848750" y="540000"/>
            <a:ext cx="399900" cy="2818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481927" y="648250"/>
            <a:ext cx="4073700" cy="17823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3600"/>
              <a:buNone/>
              <a:defRPr sz="3600" b="1">
                <a:solidFill>
                  <a:schemeClr val="accent4"/>
                </a:solidFill>
              </a:defRPr>
            </a:lvl1pPr>
            <a:lvl2pPr lvl="1" algn="r" rtl="0">
              <a:spcBef>
                <a:spcPts val="0"/>
              </a:spcBef>
              <a:spcAft>
                <a:spcPts val="0"/>
              </a:spcAft>
              <a:buClr>
                <a:schemeClr val="accent4"/>
              </a:buClr>
              <a:buSzPts val="3600"/>
              <a:buNone/>
              <a:defRPr sz="3600" b="1">
                <a:solidFill>
                  <a:schemeClr val="accent4"/>
                </a:solidFill>
              </a:defRPr>
            </a:lvl2pPr>
            <a:lvl3pPr lvl="2" algn="r" rtl="0">
              <a:spcBef>
                <a:spcPts val="0"/>
              </a:spcBef>
              <a:spcAft>
                <a:spcPts val="0"/>
              </a:spcAft>
              <a:buClr>
                <a:schemeClr val="accent4"/>
              </a:buClr>
              <a:buSzPts val="3600"/>
              <a:buNone/>
              <a:defRPr sz="3600" b="1">
                <a:solidFill>
                  <a:schemeClr val="accent4"/>
                </a:solidFill>
              </a:defRPr>
            </a:lvl3pPr>
            <a:lvl4pPr lvl="3" algn="r" rtl="0">
              <a:spcBef>
                <a:spcPts val="0"/>
              </a:spcBef>
              <a:spcAft>
                <a:spcPts val="0"/>
              </a:spcAft>
              <a:buClr>
                <a:schemeClr val="accent4"/>
              </a:buClr>
              <a:buSzPts val="3600"/>
              <a:buNone/>
              <a:defRPr sz="3600" b="1">
                <a:solidFill>
                  <a:schemeClr val="accent4"/>
                </a:solidFill>
              </a:defRPr>
            </a:lvl4pPr>
            <a:lvl5pPr lvl="4" algn="r" rtl="0">
              <a:spcBef>
                <a:spcPts val="0"/>
              </a:spcBef>
              <a:spcAft>
                <a:spcPts val="0"/>
              </a:spcAft>
              <a:buClr>
                <a:schemeClr val="accent4"/>
              </a:buClr>
              <a:buSzPts val="3600"/>
              <a:buNone/>
              <a:defRPr sz="3600" b="1">
                <a:solidFill>
                  <a:schemeClr val="accent4"/>
                </a:solidFill>
              </a:defRPr>
            </a:lvl5pPr>
            <a:lvl6pPr lvl="5" algn="r" rtl="0">
              <a:spcBef>
                <a:spcPts val="0"/>
              </a:spcBef>
              <a:spcAft>
                <a:spcPts val="0"/>
              </a:spcAft>
              <a:buClr>
                <a:schemeClr val="accent4"/>
              </a:buClr>
              <a:buSzPts val="3600"/>
              <a:buNone/>
              <a:defRPr sz="3600" b="1">
                <a:solidFill>
                  <a:schemeClr val="accent4"/>
                </a:solidFill>
              </a:defRPr>
            </a:lvl6pPr>
            <a:lvl7pPr lvl="6" algn="r" rtl="0">
              <a:spcBef>
                <a:spcPts val="0"/>
              </a:spcBef>
              <a:spcAft>
                <a:spcPts val="0"/>
              </a:spcAft>
              <a:buClr>
                <a:schemeClr val="accent4"/>
              </a:buClr>
              <a:buSzPts val="3600"/>
              <a:buNone/>
              <a:defRPr sz="3600" b="1">
                <a:solidFill>
                  <a:schemeClr val="accent4"/>
                </a:solidFill>
              </a:defRPr>
            </a:lvl7pPr>
            <a:lvl8pPr lvl="7" algn="r" rtl="0">
              <a:spcBef>
                <a:spcPts val="0"/>
              </a:spcBef>
              <a:spcAft>
                <a:spcPts val="0"/>
              </a:spcAft>
              <a:buClr>
                <a:schemeClr val="accent4"/>
              </a:buClr>
              <a:buSzPts val="3600"/>
              <a:buNone/>
              <a:defRPr sz="3600" b="1">
                <a:solidFill>
                  <a:schemeClr val="accent4"/>
                </a:solidFill>
              </a:defRPr>
            </a:lvl8pPr>
            <a:lvl9pPr lvl="8" algn="r" rtl="0">
              <a:spcBef>
                <a:spcPts val="0"/>
              </a:spcBef>
              <a:spcAft>
                <a:spcPts val="0"/>
              </a:spcAft>
              <a:buClr>
                <a:schemeClr val="accent4"/>
              </a:buClr>
              <a:buSzPts val="3600"/>
              <a:buNone/>
              <a:defRPr sz="3600" b="1">
                <a:solidFill>
                  <a:schemeClr val="accent4"/>
                </a:solidFill>
              </a:defRPr>
            </a:lvl9pPr>
          </a:lstStyle>
          <a:p>
            <a:endParaRPr/>
          </a:p>
        </p:txBody>
      </p:sp>
      <p:sp>
        <p:nvSpPr>
          <p:cNvPr id="13" name="Google Shape;13;p2"/>
          <p:cNvSpPr txBox="1">
            <a:spLocks noGrp="1"/>
          </p:cNvSpPr>
          <p:nvPr>
            <p:ph type="subTitle" idx="1"/>
          </p:nvPr>
        </p:nvSpPr>
        <p:spPr>
          <a:xfrm>
            <a:off x="6164300" y="2340475"/>
            <a:ext cx="2391600" cy="717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400"/>
              <a:buNone/>
              <a:defRPr sz="1400"/>
            </a:lvl1pPr>
            <a:lvl2pPr lvl="1" algn="r" rtl="0">
              <a:lnSpc>
                <a:spcPct val="100000"/>
              </a:lnSpc>
              <a:spcBef>
                <a:spcPts val="0"/>
              </a:spcBef>
              <a:spcAft>
                <a:spcPts val="0"/>
              </a:spcAft>
              <a:buSzPts val="2800"/>
              <a:buNone/>
              <a:defRPr sz="2800"/>
            </a:lvl2pPr>
            <a:lvl3pPr lvl="2" algn="r" rtl="0">
              <a:lnSpc>
                <a:spcPct val="100000"/>
              </a:lnSpc>
              <a:spcBef>
                <a:spcPts val="0"/>
              </a:spcBef>
              <a:spcAft>
                <a:spcPts val="0"/>
              </a:spcAft>
              <a:buSzPts val="2800"/>
              <a:buNone/>
              <a:defRPr sz="2800"/>
            </a:lvl3pPr>
            <a:lvl4pPr lvl="3" algn="r" rtl="0">
              <a:lnSpc>
                <a:spcPct val="100000"/>
              </a:lnSpc>
              <a:spcBef>
                <a:spcPts val="0"/>
              </a:spcBef>
              <a:spcAft>
                <a:spcPts val="0"/>
              </a:spcAft>
              <a:buSzPts val="2800"/>
              <a:buNone/>
              <a:defRPr sz="2800"/>
            </a:lvl4pPr>
            <a:lvl5pPr lvl="4" algn="r" rtl="0">
              <a:lnSpc>
                <a:spcPct val="100000"/>
              </a:lnSpc>
              <a:spcBef>
                <a:spcPts val="0"/>
              </a:spcBef>
              <a:spcAft>
                <a:spcPts val="0"/>
              </a:spcAft>
              <a:buSzPts val="2800"/>
              <a:buNone/>
              <a:defRPr sz="2800"/>
            </a:lvl5pPr>
            <a:lvl6pPr lvl="5" algn="r" rtl="0">
              <a:lnSpc>
                <a:spcPct val="100000"/>
              </a:lnSpc>
              <a:spcBef>
                <a:spcPts val="0"/>
              </a:spcBef>
              <a:spcAft>
                <a:spcPts val="0"/>
              </a:spcAft>
              <a:buSzPts val="2800"/>
              <a:buNone/>
              <a:defRPr sz="2800"/>
            </a:lvl6pPr>
            <a:lvl7pPr lvl="6" algn="r" rtl="0">
              <a:lnSpc>
                <a:spcPct val="100000"/>
              </a:lnSpc>
              <a:spcBef>
                <a:spcPts val="0"/>
              </a:spcBef>
              <a:spcAft>
                <a:spcPts val="0"/>
              </a:spcAft>
              <a:buSzPts val="2800"/>
              <a:buNone/>
              <a:defRPr sz="2800"/>
            </a:lvl7pPr>
            <a:lvl8pPr lvl="7" algn="r" rtl="0">
              <a:lnSpc>
                <a:spcPct val="100000"/>
              </a:lnSpc>
              <a:spcBef>
                <a:spcPts val="0"/>
              </a:spcBef>
              <a:spcAft>
                <a:spcPts val="0"/>
              </a:spcAft>
              <a:buSzPts val="2800"/>
              <a:buNone/>
              <a:defRPr sz="2800"/>
            </a:lvl8pPr>
            <a:lvl9pPr lvl="8" algn="r" rtl="0">
              <a:lnSpc>
                <a:spcPct val="100000"/>
              </a:lnSpc>
              <a:spcBef>
                <a:spcPts val="0"/>
              </a:spcBef>
              <a:spcAft>
                <a:spcPts val="0"/>
              </a:spcAft>
              <a:buSzPts val="2800"/>
              <a:buNone/>
              <a:defRPr sz="2800"/>
            </a:lvl9pPr>
          </a:lstStyle>
          <a:p>
            <a:endParaRPr/>
          </a:p>
        </p:txBody>
      </p:sp>
    </p:spTree>
  </p:cSld>
  <p:clrMapOvr>
    <a:masterClrMapping/>
  </p:clrMapOvr>
  <p:extLst>
    <p:ext uri="{DCECCB84-F9BA-43D5-87BE-67443E8EF086}">
      <p15:sldGuideLst xmlns:p15="http://schemas.microsoft.com/office/powerpoint/2012/main">
        <p15:guide id="1" pos="2880">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columns 3">
  <p:cSld name="CUSTOM_16_1_2">
    <p:spTree>
      <p:nvGrpSpPr>
        <p:cNvPr id="1" name="Shape 142"/>
        <p:cNvGrpSpPr/>
        <p:nvPr/>
      </p:nvGrpSpPr>
      <p:grpSpPr>
        <a:xfrm>
          <a:off x="0" y="0"/>
          <a:ext cx="0" cy="0"/>
          <a:chOff x="0" y="0"/>
          <a:chExt cx="0" cy="0"/>
        </a:xfrm>
      </p:grpSpPr>
      <p:sp>
        <p:nvSpPr>
          <p:cNvPr id="143" name="Google Shape;143;p14"/>
          <p:cNvSpPr/>
          <p:nvPr/>
        </p:nvSpPr>
        <p:spPr>
          <a:xfrm>
            <a:off x="3417825" y="572475"/>
            <a:ext cx="4098300" cy="4098300"/>
          </a:xfrm>
          <a:prstGeom prst="ellipse">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4"/>
          <p:cNvSpPr/>
          <p:nvPr/>
        </p:nvSpPr>
        <p:spPr>
          <a:xfrm>
            <a:off x="4557925" y="1721925"/>
            <a:ext cx="1818000" cy="17994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4"/>
          <p:cNvSpPr/>
          <p:nvPr/>
        </p:nvSpPr>
        <p:spPr>
          <a:xfrm>
            <a:off x="6573926" y="1721925"/>
            <a:ext cx="1818000" cy="17994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4"/>
          <p:cNvSpPr/>
          <p:nvPr/>
        </p:nvSpPr>
        <p:spPr>
          <a:xfrm>
            <a:off x="2562157" y="1721925"/>
            <a:ext cx="1818000" cy="17994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48" name="Google Shape;148;p14"/>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txBox="1">
            <a:spLocks noGrp="1"/>
          </p:cNvSpPr>
          <p:nvPr>
            <p:ph type="subTitle" idx="1"/>
          </p:nvPr>
        </p:nvSpPr>
        <p:spPr>
          <a:xfrm>
            <a:off x="2668057" y="2349843"/>
            <a:ext cx="1606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None/>
              <a:defRPr sz="10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150" name="Google Shape;150;p14"/>
          <p:cNvSpPr txBox="1">
            <a:spLocks noGrp="1"/>
          </p:cNvSpPr>
          <p:nvPr>
            <p:ph type="subTitle" idx="2"/>
          </p:nvPr>
        </p:nvSpPr>
        <p:spPr>
          <a:xfrm>
            <a:off x="4663825" y="2349841"/>
            <a:ext cx="16062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None/>
              <a:defRPr sz="10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151" name="Google Shape;151;p14"/>
          <p:cNvSpPr txBox="1">
            <a:spLocks noGrp="1"/>
          </p:cNvSpPr>
          <p:nvPr>
            <p:ph type="ctrTitle"/>
          </p:nvPr>
        </p:nvSpPr>
        <p:spPr>
          <a:xfrm>
            <a:off x="2314057" y="2087325"/>
            <a:ext cx="23142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4"/>
              </a:buClr>
              <a:buSzPts val="1600"/>
              <a:buNone/>
              <a:defRPr sz="1600">
                <a:solidFill>
                  <a:schemeClr val="accent4"/>
                </a:solidFill>
              </a:defRPr>
            </a:lvl1pPr>
            <a:lvl2pPr lvl="1"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2pPr>
            <a:lvl3pPr lvl="2"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3pPr>
            <a:lvl4pPr lvl="3"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4pPr>
            <a:lvl5pPr lvl="4"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5pPr>
            <a:lvl6pPr lvl="5"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6pPr>
            <a:lvl7pPr lvl="6"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7pPr>
            <a:lvl8pPr lvl="7"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8pPr>
            <a:lvl9pPr lvl="8"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9pPr>
          </a:lstStyle>
          <a:p>
            <a:endParaRPr/>
          </a:p>
        </p:txBody>
      </p:sp>
      <p:sp>
        <p:nvSpPr>
          <p:cNvPr id="152" name="Google Shape;152;p14"/>
          <p:cNvSpPr txBox="1">
            <a:spLocks noGrp="1"/>
          </p:cNvSpPr>
          <p:nvPr>
            <p:ph type="ctrTitle" idx="3"/>
          </p:nvPr>
        </p:nvSpPr>
        <p:spPr>
          <a:xfrm>
            <a:off x="4309825" y="2087325"/>
            <a:ext cx="23142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4"/>
              </a:buClr>
              <a:buSzPts val="1600"/>
              <a:buNone/>
              <a:defRPr sz="1600">
                <a:solidFill>
                  <a:schemeClr val="accent4"/>
                </a:solidFill>
              </a:defRPr>
            </a:lvl1pPr>
            <a:lvl2pPr lvl="1"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2pPr>
            <a:lvl3pPr lvl="2"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3pPr>
            <a:lvl4pPr lvl="3"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4pPr>
            <a:lvl5pPr lvl="4"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5pPr>
            <a:lvl6pPr lvl="5"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6pPr>
            <a:lvl7pPr lvl="6"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7pPr>
            <a:lvl8pPr lvl="7"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8pPr>
            <a:lvl9pPr lvl="8"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9pPr>
          </a:lstStyle>
          <a:p>
            <a:endParaRPr/>
          </a:p>
        </p:txBody>
      </p:sp>
      <p:sp>
        <p:nvSpPr>
          <p:cNvPr id="153" name="Google Shape;153;p14"/>
          <p:cNvSpPr txBox="1">
            <a:spLocks noGrp="1"/>
          </p:cNvSpPr>
          <p:nvPr>
            <p:ph type="subTitle" idx="4"/>
          </p:nvPr>
        </p:nvSpPr>
        <p:spPr>
          <a:xfrm>
            <a:off x="6693176" y="2349841"/>
            <a:ext cx="15795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None/>
              <a:defRPr sz="1000">
                <a:solidFill>
                  <a:schemeClr val="accent4"/>
                </a:solidFill>
              </a:defRPr>
            </a:lvl1pPr>
            <a:lvl2pPr lvl="1" algn="ctr" rtl="0">
              <a:lnSpc>
                <a:spcPct val="100000"/>
              </a:lnSpc>
              <a:spcBef>
                <a:spcPts val="0"/>
              </a:spcBef>
              <a:spcAft>
                <a:spcPts val="0"/>
              </a:spcAft>
              <a:buClr>
                <a:schemeClr val="accent4"/>
              </a:buClr>
              <a:buSzPts val="1000"/>
              <a:buNone/>
              <a:defRPr sz="1000">
                <a:solidFill>
                  <a:schemeClr val="accent4"/>
                </a:solidFill>
              </a:defRPr>
            </a:lvl2pPr>
            <a:lvl3pPr lvl="2" algn="ctr" rtl="0">
              <a:lnSpc>
                <a:spcPct val="100000"/>
              </a:lnSpc>
              <a:spcBef>
                <a:spcPts val="0"/>
              </a:spcBef>
              <a:spcAft>
                <a:spcPts val="0"/>
              </a:spcAft>
              <a:buClr>
                <a:schemeClr val="accent4"/>
              </a:buClr>
              <a:buSzPts val="1000"/>
              <a:buNone/>
              <a:defRPr sz="1000">
                <a:solidFill>
                  <a:schemeClr val="accent4"/>
                </a:solidFill>
              </a:defRPr>
            </a:lvl3pPr>
            <a:lvl4pPr lvl="3" algn="ctr" rtl="0">
              <a:lnSpc>
                <a:spcPct val="100000"/>
              </a:lnSpc>
              <a:spcBef>
                <a:spcPts val="0"/>
              </a:spcBef>
              <a:spcAft>
                <a:spcPts val="0"/>
              </a:spcAft>
              <a:buClr>
                <a:schemeClr val="accent4"/>
              </a:buClr>
              <a:buSzPts val="1000"/>
              <a:buNone/>
              <a:defRPr sz="1000">
                <a:solidFill>
                  <a:schemeClr val="accent4"/>
                </a:solidFill>
              </a:defRPr>
            </a:lvl4pPr>
            <a:lvl5pPr lvl="4" algn="ctr" rtl="0">
              <a:lnSpc>
                <a:spcPct val="100000"/>
              </a:lnSpc>
              <a:spcBef>
                <a:spcPts val="0"/>
              </a:spcBef>
              <a:spcAft>
                <a:spcPts val="0"/>
              </a:spcAft>
              <a:buClr>
                <a:schemeClr val="accent4"/>
              </a:buClr>
              <a:buSzPts val="1000"/>
              <a:buNone/>
              <a:defRPr sz="1000">
                <a:solidFill>
                  <a:schemeClr val="accent4"/>
                </a:solidFill>
              </a:defRPr>
            </a:lvl5pPr>
            <a:lvl6pPr lvl="5" algn="ctr" rtl="0">
              <a:lnSpc>
                <a:spcPct val="100000"/>
              </a:lnSpc>
              <a:spcBef>
                <a:spcPts val="0"/>
              </a:spcBef>
              <a:spcAft>
                <a:spcPts val="0"/>
              </a:spcAft>
              <a:buClr>
                <a:schemeClr val="accent4"/>
              </a:buClr>
              <a:buSzPts val="1000"/>
              <a:buNone/>
              <a:defRPr sz="1000">
                <a:solidFill>
                  <a:schemeClr val="accent4"/>
                </a:solidFill>
              </a:defRPr>
            </a:lvl6pPr>
            <a:lvl7pPr lvl="6" algn="ctr" rtl="0">
              <a:lnSpc>
                <a:spcPct val="100000"/>
              </a:lnSpc>
              <a:spcBef>
                <a:spcPts val="0"/>
              </a:spcBef>
              <a:spcAft>
                <a:spcPts val="0"/>
              </a:spcAft>
              <a:buClr>
                <a:schemeClr val="accent4"/>
              </a:buClr>
              <a:buSzPts val="1000"/>
              <a:buNone/>
              <a:defRPr sz="1000">
                <a:solidFill>
                  <a:schemeClr val="accent4"/>
                </a:solidFill>
              </a:defRPr>
            </a:lvl7pPr>
            <a:lvl8pPr lvl="7" algn="ctr" rtl="0">
              <a:lnSpc>
                <a:spcPct val="100000"/>
              </a:lnSpc>
              <a:spcBef>
                <a:spcPts val="0"/>
              </a:spcBef>
              <a:spcAft>
                <a:spcPts val="0"/>
              </a:spcAft>
              <a:buClr>
                <a:schemeClr val="accent4"/>
              </a:buClr>
              <a:buSzPts val="1000"/>
              <a:buNone/>
              <a:defRPr sz="1000">
                <a:solidFill>
                  <a:schemeClr val="accent4"/>
                </a:solidFill>
              </a:defRPr>
            </a:lvl8pPr>
            <a:lvl9pPr lvl="8" algn="ctr" rtl="0">
              <a:lnSpc>
                <a:spcPct val="100000"/>
              </a:lnSpc>
              <a:spcBef>
                <a:spcPts val="0"/>
              </a:spcBef>
              <a:spcAft>
                <a:spcPts val="0"/>
              </a:spcAft>
              <a:buClr>
                <a:schemeClr val="accent4"/>
              </a:buClr>
              <a:buSzPts val="1000"/>
              <a:buNone/>
              <a:defRPr sz="1000">
                <a:solidFill>
                  <a:schemeClr val="accent4"/>
                </a:solidFill>
              </a:defRPr>
            </a:lvl9pPr>
          </a:lstStyle>
          <a:p>
            <a:endParaRPr/>
          </a:p>
        </p:txBody>
      </p:sp>
      <p:sp>
        <p:nvSpPr>
          <p:cNvPr id="154" name="Google Shape;154;p14"/>
          <p:cNvSpPr txBox="1">
            <a:spLocks noGrp="1"/>
          </p:cNvSpPr>
          <p:nvPr>
            <p:ph type="ctrTitle" idx="5"/>
          </p:nvPr>
        </p:nvSpPr>
        <p:spPr>
          <a:xfrm>
            <a:off x="6345026" y="2087325"/>
            <a:ext cx="2275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4"/>
              </a:buClr>
              <a:buSzPts val="1600"/>
              <a:buNone/>
              <a:defRPr sz="1600">
                <a:solidFill>
                  <a:schemeClr val="accent4"/>
                </a:solidFill>
              </a:defRPr>
            </a:lvl1pPr>
            <a:lvl2pPr lvl="1"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2pPr>
            <a:lvl3pPr lvl="2"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3pPr>
            <a:lvl4pPr lvl="3"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4pPr>
            <a:lvl5pPr lvl="4"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5pPr>
            <a:lvl6pPr lvl="5"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6pPr>
            <a:lvl7pPr lvl="6"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7pPr>
            <a:lvl8pPr lvl="7"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8pPr>
            <a:lvl9pPr lvl="8" algn="ctr" rtl="0">
              <a:spcBef>
                <a:spcPts val="0"/>
              </a:spcBef>
              <a:spcAft>
                <a:spcPts val="0"/>
              </a:spcAft>
              <a:buClr>
                <a:schemeClr val="accent4"/>
              </a:buClr>
              <a:buSzPts val="1600"/>
              <a:buFont typeface="Arvo"/>
              <a:buNone/>
              <a:defRPr sz="1600">
                <a:solidFill>
                  <a:schemeClr val="accent4"/>
                </a:solidFill>
                <a:latin typeface="Arvo"/>
                <a:ea typeface="Arvo"/>
                <a:cs typeface="Arvo"/>
                <a:sym typeface="Arvo"/>
              </a:defRPr>
            </a:lvl9pPr>
          </a:lstStyle>
          <a:p>
            <a:endParaRPr/>
          </a:p>
        </p:txBody>
      </p:sp>
      <p:sp>
        <p:nvSpPr>
          <p:cNvPr id="155" name="Google Shape;155;p14"/>
          <p:cNvSpPr txBox="1">
            <a:spLocks noGrp="1"/>
          </p:cNvSpPr>
          <p:nvPr>
            <p:ph type="ctrTitle" idx="6"/>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2">
  <p:cSld name="CUSTOM_18">
    <p:bg>
      <p:bgPr>
        <a:solidFill>
          <a:schemeClr val="accent1"/>
        </a:solidFill>
        <a:effectLst/>
      </p:bgPr>
    </p:bg>
    <p:spTree>
      <p:nvGrpSpPr>
        <p:cNvPr id="1" name="Shape 156"/>
        <p:cNvGrpSpPr/>
        <p:nvPr/>
      </p:nvGrpSpPr>
      <p:grpSpPr>
        <a:xfrm>
          <a:off x="0" y="0"/>
          <a:ext cx="0" cy="0"/>
          <a:chOff x="0" y="0"/>
          <a:chExt cx="0" cy="0"/>
        </a:xfrm>
      </p:grpSpPr>
      <p:cxnSp>
        <p:nvCxnSpPr>
          <p:cNvPr id="157" name="Google Shape;157;p15"/>
          <p:cNvCxnSpPr/>
          <p:nvPr/>
        </p:nvCxnSpPr>
        <p:spPr>
          <a:xfrm>
            <a:off x="8115300" y="-114300"/>
            <a:ext cx="0" cy="5257800"/>
          </a:xfrm>
          <a:prstGeom prst="straightConnector1">
            <a:avLst/>
          </a:prstGeom>
          <a:noFill/>
          <a:ln w="19050" cap="flat" cmpd="sng">
            <a:solidFill>
              <a:schemeClr val="accent4"/>
            </a:solidFill>
            <a:prstDash val="solid"/>
            <a:round/>
            <a:headEnd type="none" w="med" len="med"/>
            <a:tailEnd type="none" w="med" len="med"/>
          </a:ln>
        </p:spPr>
      </p:cxnSp>
      <p:sp>
        <p:nvSpPr>
          <p:cNvPr id="158" name="Google Shape;158;p15"/>
          <p:cNvSpPr/>
          <p:nvPr/>
        </p:nvSpPr>
        <p:spPr>
          <a:xfrm flipH="1">
            <a:off x="7848750" y="827025"/>
            <a:ext cx="399900" cy="1989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txBox="1">
            <a:spLocks noGrp="1"/>
          </p:cNvSpPr>
          <p:nvPr>
            <p:ph type="ctrTitle"/>
          </p:nvPr>
        </p:nvSpPr>
        <p:spPr>
          <a:xfrm>
            <a:off x="5440793" y="481850"/>
            <a:ext cx="3080100" cy="11019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3"/>
              </a:buClr>
              <a:buSzPts val="3600"/>
              <a:buNone/>
              <a:defRPr sz="3600" b="1">
                <a:solidFill>
                  <a:schemeClr val="accent3"/>
                </a:solidFill>
              </a:defRPr>
            </a:lvl1pPr>
            <a:lvl2pPr lvl="1" algn="r" rtl="0">
              <a:spcBef>
                <a:spcPts val="0"/>
              </a:spcBef>
              <a:spcAft>
                <a:spcPts val="0"/>
              </a:spcAft>
              <a:buClr>
                <a:schemeClr val="accent3"/>
              </a:buClr>
              <a:buSzPts val="3600"/>
              <a:buNone/>
              <a:defRPr sz="3600" b="1">
                <a:solidFill>
                  <a:schemeClr val="accent3"/>
                </a:solidFill>
              </a:defRPr>
            </a:lvl2pPr>
            <a:lvl3pPr lvl="2" algn="r" rtl="0">
              <a:spcBef>
                <a:spcPts val="0"/>
              </a:spcBef>
              <a:spcAft>
                <a:spcPts val="0"/>
              </a:spcAft>
              <a:buClr>
                <a:schemeClr val="accent3"/>
              </a:buClr>
              <a:buSzPts val="3600"/>
              <a:buNone/>
              <a:defRPr sz="3600" b="1">
                <a:solidFill>
                  <a:schemeClr val="accent3"/>
                </a:solidFill>
              </a:defRPr>
            </a:lvl3pPr>
            <a:lvl4pPr lvl="3" algn="r" rtl="0">
              <a:spcBef>
                <a:spcPts val="0"/>
              </a:spcBef>
              <a:spcAft>
                <a:spcPts val="0"/>
              </a:spcAft>
              <a:buClr>
                <a:schemeClr val="accent3"/>
              </a:buClr>
              <a:buSzPts val="3600"/>
              <a:buNone/>
              <a:defRPr sz="3600" b="1">
                <a:solidFill>
                  <a:schemeClr val="accent3"/>
                </a:solidFill>
              </a:defRPr>
            </a:lvl4pPr>
            <a:lvl5pPr lvl="4" algn="r" rtl="0">
              <a:spcBef>
                <a:spcPts val="0"/>
              </a:spcBef>
              <a:spcAft>
                <a:spcPts val="0"/>
              </a:spcAft>
              <a:buClr>
                <a:schemeClr val="accent3"/>
              </a:buClr>
              <a:buSzPts val="3600"/>
              <a:buNone/>
              <a:defRPr sz="3600" b="1">
                <a:solidFill>
                  <a:schemeClr val="accent3"/>
                </a:solidFill>
              </a:defRPr>
            </a:lvl5pPr>
            <a:lvl6pPr lvl="5" algn="r" rtl="0">
              <a:spcBef>
                <a:spcPts val="0"/>
              </a:spcBef>
              <a:spcAft>
                <a:spcPts val="0"/>
              </a:spcAft>
              <a:buClr>
                <a:schemeClr val="accent3"/>
              </a:buClr>
              <a:buSzPts val="3600"/>
              <a:buNone/>
              <a:defRPr sz="3600" b="1">
                <a:solidFill>
                  <a:schemeClr val="accent3"/>
                </a:solidFill>
              </a:defRPr>
            </a:lvl6pPr>
            <a:lvl7pPr lvl="6" algn="r" rtl="0">
              <a:spcBef>
                <a:spcPts val="0"/>
              </a:spcBef>
              <a:spcAft>
                <a:spcPts val="0"/>
              </a:spcAft>
              <a:buClr>
                <a:schemeClr val="accent3"/>
              </a:buClr>
              <a:buSzPts val="3600"/>
              <a:buNone/>
              <a:defRPr sz="3600" b="1">
                <a:solidFill>
                  <a:schemeClr val="accent3"/>
                </a:solidFill>
              </a:defRPr>
            </a:lvl7pPr>
            <a:lvl8pPr lvl="7" algn="r" rtl="0">
              <a:spcBef>
                <a:spcPts val="0"/>
              </a:spcBef>
              <a:spcAft>
                <a:spcPts val="0"/>
              </a:spcAft>
              <a:buClr>
                <a:schemeClr val="accent3"/>
              </a:buClr>
              <a:buSzPts val="3600"/>
              <a:buNone/>
              <a:defRPr sz="3600" b="1">
                <a:solidFill>
                  <a:schemeClr val="accent3"/>
                </a:solidFill>
              </a:defRPr>
            </a:lvl8pPr>
            <a:lvl9pPr lvl="8" algn="r" rtl="0">
              <a:spcBef>
                <a:spcPts val="0"/>
              </a:spcBef>
              <a:spcAft>
                <a:spcPts val="0"/>
              </a:spcAft>
              <a:buClr>
                <a:schemeClr val="accent3"/>
              </a:buClr>
              <a:buSzPts val="3600"/>
              <a:buNone/>
              <a:defRPr sz="3600" b="1">
                <a:solidFill>
                  <a:schemeClr val="accent3"/>
                </a:solidFill>
              </a:defRPr>
            </a:lvl9pPr>
          </a:lstStyle>
          <a:p>
            <a:endParaRPr/>
          </a:p>
        </p:txBody>
      </p:sp>
      <p:sp>
        <p:nvSpPr>
          <p:cNvPr id="160" name="Google Shape;160;p15"/>
          <p:cNvSpPr txBox="1">
            <a:spLocks noGrp="1"/>
          </p:cNvSpPr>
          <p:nvPr>
            <p:ph type="subTitle" idx="1"/>
          </p:nvPr>
        </p:nvSpPr>
        <p:spPr>
          <a:xfrm>
            <a:off x="5236618" y="1583650"/>
            <a:ext cx="3284400" cy="1192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chemeClr val="accent4"/>
              </a:buClr>
              <a:buSzPts val="1200"/>
              <a:buNone/>
              <a:defRPr>
                <a:solidFill>
                  <a:schemeClr val="accent4"/>
                </a:solidFill>
              </a:defRPr>
            </a:lvl1pPr>
            <a:lvl2pPr lvl="1" algn="r" rtl="0">
              <a:lnSpc>
                <a:spcPct val="100000"/>
              </a:lnSpc>
              <a:spcBef>
                <a:spcPts val="0"/>
              </a:spcBef>
              <a:spcAft>
                <a:spcPts val="0"/>
              </a:spcAft>
              <a:buClr>
                <a:schemeClr val="accent4"/>
              </a:buClr>
              <a:buSzPts val="1200"/>
              <a:buNone/>
              <a:defRPr>
                <a:solidFill>
                  <a:schemeClr val="accent4"/>
                </a:solidFill>
              </a:defRPr>
            </a:lvl2pPr>
            <a:lvl3pPr lvl="2" algn="r" rtl="0">
              <a:lnSpc>
                <a:spcPct val="100000"/>
              </a:lnSpc>
              <a:spcBef>
                <a:spcPts val="0"/>
              </a:spcBef>
              <a:spcAft>
                <a:spcPts val="0"/>
              </a:spcAft>
              <a:buClr>
                <a:schemeClr val="accent4"/>
              </a:buClr>
              <a:buSzPts val="1200"/>
              <a:buNone/>
              <a:defRPr>
                <a:solidFill>
                  <a:schemeClr val="accent4"/>
                </a:solidFill>
              </a:defRPr>
            </a:lvl3pPr>
            <a:lvl4pPr lvl="3" algn="r" rtl="0">
              <a:lnSpc>
                <a:spcPct val="100000"/>
              </a:lnSpc>
              <a:spcBef>
                <a:spcPts val="0"/>
              </a:spcBef>
              <a:spcAft>
                <a:spcPts val="0"/>
              </a:spcAft>
              <a:buClr>
                <a:schemeClr val="accent4"/>
              </a:buClr>
              <a:buSzPts val="1200"/>
              <a:buNone/>
              <a:defRPr>
                <a:solidFill>
                  <a:schemeClr val="accent4"/>
                </a:solidFill>
              </a:defRPr>
            </a:lvl4pPr>
            <a:lvl5pPr lvl="4" algn="r" rtl="0">
              <a:lnSpc>
                <a:spcPct val="100000"/>
              </a:lnSpc>
              <a:spcBef>
                <a:spcPts val="0"/>
              </a:spcBef>
              <a:spcAft>
                <a:spcPts val="0"/>
              </a:spcAft>
              <a:buClr>
                <a:schemeClr val="accent4"/>
              </a:buClr>
              <a:buSzPts val="1200"/>
              <a:buNone/>
              <a:defRPr>
                <a:solidFill>
                  <a:schemeClr val="accent4"/>
                </a:solidFill>
              </a:defRPr>
            </a:lvl5pPr>
            <a:lvl6pPr lvl="5" algn="r" rtl="0">
              <a:lnSpc>
                <a:spcPct val="100000"/>
              </a:lnSpc>
              <a:spcBef>
                <a:spcPts val="0"/>
              </a:spcBef>
              <a:spcAft>
                <a:spcPts val="0"/>
              </a:spcAft>
              <a:buClr>
                <a:schemeClr val="accent4"/>
              </a:buClr>
              <a:buSzPts val="1200"/>
              <a:buNone/>
              <a:defRPr>
                <a:solidFill>
                  <a:schemeClr val="accent4"/>
                </a:solidFill>
              </a:defRPr>
            </a:lvl6pPr>
            <a:lvl7pPr lvl="6" algn="r" rtl="0">
              <a:lnSpc>
                <a:spcPct val="100000"/>
              </a:lnSpc>
              <a:spcBef>
                <a:spcPts val="0"/>
              </a:spcBef>
              <a:spcAft>
                <a:spcPts val="0"/>
              </a:spcAft>
              <a:buClr>
                <a:schemeClr val="accent4"/>
              </a:buClr>
              <a:buSzPts val="1200"/>
              <a:buNone/>
              <a:defRPr>
                <a:solidFill>
                  <a:schemeClr val="accent4"/>
                </a:solidFill>
              </a:defRPr>
            </a:lvl7pPr>
            <a:lvl8pPr lvl="7" algn="r" rtl="0">
              <a:lnSpc>
                <a:spcPct val="100000"/>
              </a:lnSpc>
              <a:spcBef>
                <a:spcPts val="0"/>
              </a:spcBef>
              <a:spcAft>
                <a:spcPts val="0"/>
              </a:spcAft>
              <a:buClr>
                <a:schemeClr val="accent4"/>
              </a:buClr>
              <a:buSzPts val="1200"/>
              <a:buNone/>
              <a:defRPr>
                <a:solidFill>
                  <a:schemeClr val="accent4"/>
                </a:solidFill>
              </a:defRPr>
            </a:lvl8pPr>
            <a:lvl9pPr lvl="8" algn="r" rtl="0">
              <a:lnSpc>
                <a:spcPct val="100000"/>
              </a:lnSpc>
              <a:spcBef>
                <a:spcPts val="0"/>
              </a:spcBef>
              <a:spcAft>
                <a:spcPts val="0"/>
              </a:spcAft>
              <a:buClr>
                <a:schemeClr val="accent4"/>
              </a:buClr>
              <a:buSzPts val="1200"/>
              <a:buNone/>
              <a:defRPr>
                <a:solidFill>
                  <a:schemeClr val="accent4"/>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ext">
  <p:cSld name="CUSTOM_14">
    <p:spTree>
      <p:nvGrpSpPr>
        <p:cNvPr id="1" name="Shape 161"/>
        <p:cNvGrpSpPr/>
        <p:nvPr/>
      </p:nvGrpSpPr>
      <p:grpSpPr>
        <a:xfrm>
          <a:off x="0" y="0"/>
          <a:ext cx="0" cy="0"/>
          <a:chOff x="0" y="0"/>
          <a:chExt cx="0" cy="0"/>
        </a:xfrm>
      </p:grpSpPr>
      <p:sp>
        <p:nvSpPr>
          <p:cNvPr id="162" name="Google Shape;162;p16"/>
          <p:cNvSpPr txBox="1">
            <a:spLocks noGrp="1"/>
          </p:cNvSpPr>
          <p:nvPr>
            <p:ph type="body" idx="1"/>
          </p:nvPr>
        </p:nvSpPr>
        <p:spPr>
          <a:xfrm>
            <a:off x="718250" y="2058600"/>
            <a:ext cx="5308200" cy="14760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lvl1pPr>
            <a:lvl2pPr marL="914400" lvl="1" indent="-304800" rtl="0">
              <a:spcBef>
                <a:spcPts val="1600"/>
              </a:spcBef>
              <a:spcAft>
                <a:spcPts val="0"/>
              </a:spcAft>
              <a:buSzPts val="1200"/>
              <a:buChar char="○"/>
              <a:defRPr/>
            </a:lvl2pPr>
            <a:lvl3pPr marL="1371600" lvl="2" indent="-304800" rtl="0">
              <a:spcBef>
                <a:spcPts val="1600"/>
              </a:spcBef>
              <a:spcAft>
                <a:spcPts val="0"/>
              </a:spcAft>
              <a:buSzPts val="1200"/>
              <a:buChar char="■"/>
              <a:defRPr/>
            </a:lvl3pPr>
            <a:lvl4pPr marL="1828800" lvl="3" indent="-304800" rtl="0">
              <a:spcBef>
                <a:spcPts val="1600"/>
              </a:spcBef>
              <a:spcAft>
                <a:spcPts val="0"/>
              </a:spcAft>
              <a:buSzPts val="1200"/>
              <a:buChar char="●"/>
              <a:defRPr/>
            </a:lvl4pPr>
            <a:lvl5pPr marL="2286000" lvl="4" indent="-304800" rtl="0">
              <a:spcBef>
                <a:spcPts val="1600"/>
              </a:spcBef>
              <a:spcAft>
                <a:spcPts val="0"/>
              </a:spcAft>
              <a:buSzPts val="1200"/>
              <a:buChar char="○"/>
              <a:defRPr/>
            </a:lvl5pPr>
            <a:lvl6pPr marL="2743200" lvl="5" indent="-304800" rtl="0">
              <a:spcBef>
                <a:spcPts val="1600"/>
              </a:spcBef>
              <a:spcAft>
                <a:spcPts val="0"/>
              </a:spcAft>
              <a:buSzPts val="1200"/>
              <a:buChar char="■"/>
              <a:defRPr/>
            </a:lvl6pPr>
            <a:lvl7pPr marL="3200400" lvl="6" indent="-304800" rtl="0">
              <a:spcBef>
                <a:spcPts val="1600"/>
              </a:spcBef>
              <a:spcAft>
                <a:spcPts val="0"/>
              </a:spcAft>
              <a:buSzPts val="1200"/>
              <a:buChar char="●"/>
              <a:defRPr/>
            </a:lvl7pPr>
            <a:lvl8pPr marL="3657600" lvl="7" indent="-304800" rtl="0">
              <a:spcBef>
                <a:spcPts val="1600"/>
              </a:spcBef>
              <a:spcAft>
                <a:spcPts val="0"/>
              </a:spcAft>
              <a:buSzPts val="1200"/>
              <a:buChar char="○"/>
              <a:defRPr/>
            </a:lvl8pPr>
            <a:lvl9pPr marL="4114800" lvl="8" indent="-304800" rtl="0">
              <a:spcBef>
                <a:spcPts val="1600"/>
              </a:spcBef>
              <a:spcAft>
                <a:spcPts val="1600"/>
              </a:spcAft>
              <a:buSzPts val="1200"/>
              <a:buChar char="■"/>
              <a:defRPr/>
            </a:lvl9pPr>
          </a:lstStyle>
          <a:p>
            <a:endParaRPr/>
          </a:p>
        </p:txBody>
      </p:sp>
      <p:cxnSp>
        <p:nvCxnSpPr>
          <p:cNvPr id="163" name="Google Shape;163;p16"/>
          <p:cNvCxnSpPr/>
          <p:nvPr/>
        </p:nvCxnSpPr>
        <p:spPr>
          <a:xfrm>
            <a:off x="8115300"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64" name="Google Shape;164;p16"/>
          <p:cNvSpPr/>
          <p:nvPr/>
        </p:nvSpPr>
        <p:spPr>
          <a:xfrm flipH="1">
            <a:off x="7848750"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txBox="1">
            <a:spLocks noGrp="1"/>
          </p:cNvSpPr>
          <p:nvPr>
            <p:ph type="ctrTitle"/>
          </p:nvPr>
        </p:nvSpPr>
        <p:spPr>
          <a:xfrm flipH="1">
            <a:off x="6543600" y="2098650"/>
            <a:ext cx="1880400" cy="94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2100"/>
              <a:buNone/>
              <a:defRPr sz="2100" b="1">
                <a:solidFill>
                  <a:schemeClr val="accent2"/>
                </a:solidFill>
              </a:defRPr>
            </a:lvl1pPr>
            <a:lvl2pPr lvl="1" algn="r" rtl="0">
              <a:spcBef>
                <a:spcPts val="0"/>
              </a:spcBef>
              <a:spcAft>
                <a:spcPts val="0"/>
              </a:spcAft>
              <a:buClr>
                <a:schemeClr val="accent2"/>
              </a:buClr>
              <a:buSzPts val="2100"/>
              <a:buNone/>
              <a:defRPr sz="2100">
                <a:solidFill>
                  <a:schemeClr val="accent2"/>
                </a:solidFill>
              </a:defRPr>
            </a:lvl2pPr>
            <a:lvl3pPr lvl="2" algn="r" rtl="0">
              <a:spcBef>
                <a:spcPts val="0"/>
              </a:spcBef>
              <a:spcAft>
                <a:spcPts val="0"/>
              </a:spcAft>
              <a:buClr>
                <a:schemeClr val="accent2"/>
              </a:buClr>
              <a:buSzPts val="2100"/>
              <a:buNone/>
              <a:defRPr sz="2100">
                <a:solidFill>
                  <a:schemeClr val="accent2"/>
                </a:solidFill>
              </a:defRPr>
            </a:lvl3pPr>
            <a:lvl4pPr lvl="3" algn="r" rtl="0">
              <a:spcBef>
                <a:spcPts val="0"/>
              </a:spcBef>
              <a:spcAft>
                <a:spcPts val="0"/>
              </a:spcAft>
              <a:buClr>
                <a:schemeClr val="accent2"/>
              </a:buClr>
              <a:buSzPts val="2100"/>
              <a:buNone/>
              <a:defRPr sz="2100">
                <a:solidFill>
                  <a:schemeClr val="accent2"/>
                </a:solidFill>
              </a:defRPr>
            </a:lvl4pPr>
            <a:lvl5pPr lvl="4" algn="r" rtl="0">
              <a:spcBef>
                <a:spcPts val="0"/>
              </a:spcBef>
              <a:spcAft>
                <a:spcPts val="0"/>
              </a:spcAft>
              <a:buClr>
                <a:schemeClr val="accent2"/>
              </a:buClr>
              <a:buSzPts val="2100"/>
              <a:buNone/>
              <a:defRPr sz="2100">
                <a:solidFill>
                  <a:schemeClr val="accent2"/>
                </a:solidFill>
              </a:defRPr>
            </a:lvl5pPr>
            <a:lvl6pPr lvl="5" algn="r" rtl="0">
              <a:spcBef>
                <a:spcPts val="0"/>
              </a:spcBef>
              <a:spcAft>
                <a:spcPts val="0"/>
              </a:spcAft>
              <a:buClr>
                <a:schemeClr val="accent2"/>
              </a:buClr>
              <a:buSzPts val="2100"/>
              <a:buNone/>
              <a:defRPr sz="2100">
                <a:solidFill>
                  <a:schemeClr val="accent2"/>
                </a:solidFill>
              </a:defRPr>
            </a:lvl6pPr>
            <a:lvl7pPr lvl="6" algn="r" rtl="0">
              <a:spcBef>
                <a:spcPts val="0"/>
              </a:spcBef>
              <a:spcAft>
                <a:spcPts val="0"/>
              </a:spcAft>
              <a:buClr>
                <a:schemeClr val="accent2"/>
              </a:buClr>
              <a:buSzPts val="2100"/>
              <a:buNone/>
              <a:defRPr sz="2100">
                <a:solidFill>
                  <a:schemeClr val="accent2"/>
                </a:solidFill>
              </a:defRPr>
            </a:lvl7pPr>
            <a:lvl8pPr lvl="7" algn="r" rtl="0">
              <a:spcBef>
                <a:spcPts val="0"/>
              </a:spcBef>
              <a:spcAft>
                <a:spcPts val="0"/>
              </a:spcAft>
              <a:buClr>
                <a:schemeClr val="accent2"/>
              </a:buClr>
              <a:buSzPts val="2100"/>
              <a:buNone/>
              <a:defRPr sz="2100">
                <a:solidFill>
                  <a:schemeClr val="accent2"/>
                </a:solidFill>
              </a:defRPr>
            </a:lvl8pPr>
            <a:lvl9pPr lvl="8" algn="r"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11_1">
    <p:spTree>
      <p:nvGrpSpPr>
        <p:cNvPr id="1" name="Shape 16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Slide">
  <p:cSld name="CUSTOM_19">
    <p:bg>
      <p:bgPr>
        <a:no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_17">
    <p:spTree>
      <p:nvGrpSpPr>
        <p:cNvPr id="1" name="Shape 14"/>
        <p:cNvGrpSpPr/>
        <p:nvPr/>
      </p:nvGrpSpPr>
      <p:grpSpPr>
        <a:xfrm>
          <a:off x="0" y="0"/>
          <a:ext cx="0" cy="0"/>
          <a:chOff x="0" y="0"/>
          <a:chExt cx="0" cy="0"/>
        </a:xfrm>
      </p:grpSpPr>
      <p:sp>
        <p:nvSpPr>
          <p:cNvPr id="15" name="Google Shape;15;p3"/>
          <p:cNvSpPr/>
          <p:nvPr/>
        </p:nvSpPr>
        <p:spPr>
          <a:xfrm>
            <a:off x="-1898225" y="-718525"/>
            <a:ext cx="6778200" cy="67782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 name="Google Shape;16;p3"/>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7" name="Google Shape;17;p3"/>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a:endParaRPr/>
          </a:p>
        </p:txBody>
      </p:sp>
      <p:sp>
        <p:nvSpPr>
          <p:cNvPr id="19" name="Google Shape;19;p3"/>
          <p:cNvSpPr txBox="1">
            <a:spLocks noGrp="1"/>
          </p:cNvSpPr>
          <p:nvPr>
            <p:ph type="ctrTitle" idx="2"/>
          </p:nvPr>
        </p:nvSpPr>
        <p:spPr>
          <a:xfrm>
            <a:off x="5041900" y="43900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1200"/>
              <a:buNone/>
              <a:defRPr sz="1200">
                <a:solidFill>
                  <a:schemeClr val="accent3"/>
                </a:solidFill>
              </a:defRPr>
            </a:lvl1pPr>
            <a:lvl2pPr lvl="1" rtl="0">
              <a:spcBef>
                <a:spcPts val="0"/>
              </a:spcBef>
              <a:spcAft>
                <a:spcPts val="0"/>
              </a:spcAft>
              <a:buClr>
                <a:schemeClr val="accent3"/>
              </a:buClr>
              <a:buSzPts val="1200"/>
              <a:buNone/>
              <a:defRPr sz="1200">
                <a:solidFill>
                  <a:schemeClr val="accent3"/>
                </a:solidFill>
              </a:defRPr>
            </a:lvl2pPr>
            <a:lvl3pPr lvl="2" rtl="0">
              <a:spcBef>
                <a:spcPts val="0"/>
              </a:spcBef>
              <a:spcAft>
                <a:spcPts val="0"/>
              </a:spcAft>
              <a:buClr>
                <a:schemeClr val="accent3"/>
              </a:buClr>
              <a:buSzPts val="1200"/>
              <a:buNone/>
              <a:defRPr sz="1200">
                <a:solidFill>
                  <a:schemeClr val="accent3"/>
                </a:solidFill>
              </a:defRPr>
            </a:lvl3pPr>
            <a:lvl4pPr lvl="3" rtl="0">
              <a:spcBef>
                <a:spcPts val="0"/>
              </a:spcBef>
              <a:spcAft>
                <a:spcPts val="0"/>
              </a:spcAft>
              <a:buClr>
                <a:schemeClr val="accent3"/>
              </a:buClr>
              <a:buSzPts val="1200"/>
              <a:buNone/>
              <a:defRPr sz="1200">
                <a:solidFill>
                  <a:schemeClr val="accent3"/>
                </a:solidFill>
              </a:defRPr>
            </a:lvl4pPr>
            <a:lvl5pPr lvl="4" rtl="0">
              <a:spcBef>
                <a:spcPts val="0"/>
              </a:spcBef>
              <a:spcAft>
                <a:spcPts val="0"/>
              </a:spcAft>
              <a:buClr>
                <a:schemeClr val="accent3"/>
              </a:buClr>
              <a:buSzPts val="1200"/>
              <a:buNone/>
              <a:defRPr sz="1200">
                <a:solidFill>
                  <a:schemeClr val="accent3"/>
                </a:solidFill>
              </a:defRPr>
            </a:lvl5pPr>
            <a:lvl6pPr lvl="5" rtl="0">
              <a:spcBef>
                <a:spcPts val="0"/>
              </a:spcBef>
              <a:spcAft>
                <a:spcPts val="0"/>
              </a:spcAft>
              <a:buClr>
                <a:schemeClr val="accent3"/>
              </a:buClr>
              <a:buSzPts val="1200"/>
              <a:buNone/>
              <a:defRPr sz="1200">
                <a:solidFill>
                  <a:schemeClr val="accent3"/>
                </a:solidFill>
              </a:defRPr>
            </a:lvl6pPr>
            <a:lvl7pPr lvl="6" rtl="0">
              <a:spcBef>
                <a:spcPts val="0"/>
              </a:spcBef>
              <a:spcAft>
                <a:spcPts val="0"/>
              </a:spcAft>
              <a:buClr>
                <a:schemeClr val="accent3"/>
              </a:buClr>
              <a:buSzPts val="1200"/>
              <a:buNone/>
              <a:defRPr sz="1200">
                <a:solidFill>
                  <a:schemeClr val="accent3"/>
                </a:solidFill>
              </a:defRPr>
            </a:lvl7pPr>
            <a:lvl8pPr lvl="7" rtl="0">
              <a:spcBef>
                <a:spcPts val="0"/>
              </a:spcBef>
              <a:spcAft>
                <a:spcPts val="0"/>
              </a:spcAft>
              <a:buClr>
                <a:schemeClr val="accent3"/>
              </a:buClr>
              <a:buSzPts val="1200"/>
              <a:buNone/>
              <a:defRPr sz="1200">
                <a:solidFill>
                  <a:schemeClr val="accent3"/>
                </a:solidFill>
              </a:defRPr>
            </a:lvl8pPr>
            <a:lvl9pPr lvl="8" rtl="0">
              <a:spcBef>
                <a:spcPts val="0"/>
              </a:spcBef>
              <a:spcAft>
                <a:spcPts val="0"/>
              </a:spcAft>
              <a:buClr>
                <a:schemeClr val="accent3"/>
              </a:buClr>
              <a:buSzPts val="1200"/>
              <a:buNone/>
              <a:defRPr sz="1200">
                <a:solidFill>
                  <a:schemeClr val="accent3"/>
                </a:solidFill>
              </a:defRPr>
            </a:lvl9pPr>
          </a:lstStyle>
          <a:p>
            <a:endParaRPr/>
          </a:p>
        </p:txBody>
      </p:sp>
      <p:sp>
        <p:nvSpPr>
          <p:cNvPr id="20" name="Google Shape;20;p3"/>
          <p:cNvSpPr txBox="1">
            <a:spLocks noGrp="1"/>
          </p:cNvSpPr>
          <p:nvPr>
            <p:ph type="subTitle" idx="1"/>
          </p:nvPr>
        </p:nvSpPr>
        <p:spPr>
          <a:xfrm>
            <a:off x="5041900" y="888375"/>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1" name="Google Shape;21;p3"/>
          <p:cNvSpPr/>
          <p:nvPr/>
        </p:nvSpPr>
        <p:spPr>
          <a:xfrm>
            <a:off x="4483024" y="1705849"/>
            <a:ext cx="663900" cy="66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483024" y="2781492"/>
            <a:ext cx="663900" cy="663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4143675" y="3896684"/>
            <a:ext cx="663900" cy="6639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4137100" y="604764"/>
            <a:ext cx="663900" cy="6639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txBox="1">
            <a:spLocks noGrp="1"/>
          </p:cNvSpPr>
          <p:nvPr>
            <p:ph type="title" idx="3" hasCustomPrompt="1"/>
          </p:nvPr>
        </p:nvSpPr>
        <p:spPr>
          <a:xfrm>
            <a:off x="3548006" y="641228"/>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6" name="Google Shape;26;p3"/>
          <p:cNvSpPr txBox="1">
            <a:spLocks noGrp="1"/>
          </p:cNvSpPr>
          <p:nvPr>
            <p:ph type="ctrTitle" idx="4"/>
          </p:nvPr>
        </p:nvSpPr>
        <p:spPr>
          <a:xfrm>
            <a:off x="5397400" y="155325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1200"/>
              <a:buNone/>
              <a:defRPr sz="1200">
                <a:solidFill>
                  <a:schemeClr val="accent2"/>
                </a:solidFill>
              </a:defRPr>
            </a:lvl1pPr>
            <a:lvl2pPr lvl="1" rtl="0">
              <a:spcBef>
                <a:spcPts val="0"/>
              </a:spcBef>
              <a:spcAft>
                <a:spcPts val="0"/>
              </a:spcAft>
              <a:buClr>
                <a:schemeClr val="accent2"/>
              </a:buClr>
              <a:buSzPts val="1200"/>
              <a:buNone/>
              <a:defRPr sz="1200">
                <a:solidFill>
                  <a:schemeClr val="accent2"/>
                </a:solidFill>
              </a:defRPr>
            </a:lvl2pPr>
            <a:lvl3pPr lvl="2" rtl="0">
              <a:spcBef>
                <a:spcPts val="0"/>
              </a:spcBef>
              <a:spcAft>
                <a:spcPts val="0"/>
              </a:spcAft>
              <a:buClr>
                <a:schemeClr val="accent2"/>
              </a:buClr>
              <a:buSzPts val="1200"/>
              <a:buNone/>
              <a:defRPr sz="1200">
                <a:solidFill>
                  <a:schemeClr val="accent2"/>
                </a:solidFill>
              </a:defRPr>
            </a:lvl3pPr>
            <a:lvl4pPr lvl="3" rtl="0">
              <a:spcBef>
                <a:spcPts val="0"/>
              </a:spcBef>
              <a:spcAft>
                <a:spcPts val="0"/>
              </a:spcAft>
              <a:buClr>
                <a:schemeClr val="accent2"/>
              </a:buClr>
              <a:buSzPts val="1200"/>
              <a:buNone/>
              <a:defRPr sz="1200">
                <a:solidFill>
                  <a:schemeClr val="accent2"/>
                </a:solidFill>
              </a:defRPr>
            </a:lvl4pPr>
            <a:lvl5pPr lvl="4" rtl="0">
              <a:spcBef>
                <a:spcPts val="0"/>
              </a:spcBef>
              <a:spcAft>
                <a:spcPts val="0"/>
              </a:spcAft>
              <a:buClr>
                <a:schemeClr val="accent2"/>
              </a:buClr>
              <a:buSzPts val="1200"/>
              <a:buNone/>
              <a:defRPr sz="1200">
                <a:solidFill>
                  <a:schemeClr val="accent2"/>
                </a:solidFill>
              </a:defRPr>
            </a:lvl5pPr>
            <a:lvl6pPr lvl="5" rtl="0">
              <a:spcBef>
                <a:spcPts val="0"/>
              </a:spcBef>
              <a:spcAft>
                <a:spcPts val="0"/>
              </a:spcAft>
              <a:buClr>
                <a:schemeClr val="accent2"/>
              </a:buClr>
              <a:buSzPts val="1200"/>
              <a:buNone/>
              <a:defRPr sz="1200">
                <a:solidFill>
                  <a:schemeClr val="accent2"/>
                </a:solidFill>
              </a:defRPr>
            </a:lvl6pPr>
            <a:lvl7pPr lvl="6" rtl="0">
              <a:spcBef>
                <a:spcPts val="0"/>
              </a:spcBef>
              <a:spcAft>
                <a:spcPts val="0"/>
              </a:spcAft>
              <a:buClr>
                <a:schemeClr val="accent2"/>
              </a:buClr>
              <a:buSzPts val="1200"/>
              <a:buNone/>
              <a:defRPr sz="1200">
                <a:solidFill>
                  <a:schemeClr val="accent2"/>
                </a:solidFill>
              </a:defRPr>
            </a:lvl7pPr>
            <a:lvl8pPr lvl="7" rtl="0">
              <a:spcBef>
                <a:spcPts val="0"/>
              </a:spcBef>
              <a:spcAft>
                <a:spcPts val="0"/>
              </a:spcAft>
              <a:buClr>
                <a:schemeClr val="accent2"/>
              </a:buClr>
              <a:buSzPts val="1200"/>
              <a:buNone/>
              <a:defRPr sz="1200">
                <a:solidFill>
                  <a:schemeClr val="accent2"/>
                </a:solidFill>
              </a:defRPr>
            </a:lvl8pPr>
            <a:lvl9pPr lvl="8" rtl="0">
              <a:spcBef>
                <a:spcPts val="0"/>
              </a:spcBef>
              <a:spcAft>
                <a:spcPts val="0"/>
              </a:spcAft>
              <a:buClr>
                <a:schemeClr val="accent2"/>
              </a:buClr>
              <a:buSzPts val="1200"/>
              <a:buNone/>
              <a:defRPr sz="1200">
                <a:solidFill>
                  <a:schemeClr val="accent2"/>
                </a:solidFill>
              </a:defRPr>
            </a:lvl9pPr>
          </a:lstStyle>
          <a:p>
            <a:endParaRPr/>
          </a:p>
        </p:txBody>
      </p:sp>
      <p:sp>
        <p:nvSpPr>
          <p:cNvPr id="27" name="Google Shape;27;p3"/>
          <p:cNvSpPr txBox="1">
            <a:spLocks noGrp="1"/>
          </p:cNvSpPr>
          <p:nvPr>
            <p:ph type="subTitle" idx="5"/>
          </p:nvPr>
        </p:nvSpPr>
        <p:spPr>
          <a:xfrm>
            <a:off x="5592336" y="2002627"/>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28" name="Google Shape;28;p3"/>
          <p:cNvSpPr txBox="1">
            <a:spLocks noGrp="1"/>
          </p:cNvSpPr>
          <p:nvPr>
            <p:ph type="ctrTitle" idx="6"/>
          </p:nvPr>
        </p:nvSpPr>
        <p:spPr>
          <a:xfrm>
            <a:off x="5397402" y="2634800"/>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200"/>
              <a:buNone/>
              <a:defRPr sz="1200">
                <a:solidFill>
                  <a:schemeClr val="accent1"/>
                </a:solidFill>
              </a:defRPr>
            </a:lvl1pPr>
            <a:lvl2pPr lvl="1" rtl="0">
              <a:spcBef>
                <a:spcPts val="0"/>
              </a:spcBef>
              <a:spcAft>
                <a:spcPts val="0"/>
              </a:spcAft>
              <a:buClr>
                <a:schemeClr val="accent1"/>
              </a:buClr>
              <a:buSzPts val="1200"/>
              <a:buNone/>
              <a:defRPr sz="1200">
                <a:solidFill>
                  <a:schemeClr val="accent1"/>
                </a:solidFill>
              </a:defRPr>
            </a:lvl2pPr>
            <a:lvl3pPr lvl="2" rtl="0">
              <a:spcBef>
                <a:spcPts val="0"/>
              </a:spcBef>
              <a:spcAft>
                <a:spcPts val="0"/>
              </a:spcAft>
              <a:buClr>
                <a:schemeClr val="accent1"/>
              </a:buClr>
              <a:buSzPts val="1200"/>
              <a:buNone/>
              <a:defRPr sz="1200">
                <a:solidFill>
                  <a:schemeClr val="accent1"/>
                </a:solidFill>
              </a:defRPr>
            </a:lvl3pPr>
            <a:lvl4pPr lvl="3" rtl="0">
              <a:spcBef>
                <a:spcPts val="0"/>
              </a:spcBef>
              <a:spcAft>
                <a:spcPts val="0"/>
              </a:spcAft>
              <a:buClr>
                <a:schemeClr val="accent1"/>
              </a:buClr>
              <a:buSzPts val="1200"/>
              <a:buNone/>
              <a:defRPr sz="1200">
                <a:solidFill>
                  <a:schemeClr val="accent1"/>
                </a:solidFill>
              </a:defRPr>
            </a:lvl4pPr>
            <a:lvl5pPr lvl="4" rtl="0">
              <a:spcBef>
                <a:spcPts val="0"/>
              </a:spcBef>
              <a:spcAft>
                <a:spcPts val="0"/>
              </a:spcAft>
              <a:buClr>
                <a:schemeClr val="accent1"/>
              </a:buClr>
              <a:buSzPts val="1200"/>
              <a:buNone/>
              <a:defRPr sz="1200">
                <a:solidFill>
                  <a:schemeClr val="accent1"/>
                </a:solidFill>
              </a:defRPr>
            </a:lvl5pPr>
            <a:lvl6pPr lvl="5" rtl="0">
              <a:spcBef>
                <a:spcPts val="0"/>
              </a:spcBef>
              <a:spcAft>
                <a:spcPts val="0"/>
              </a:spcAft>
              <a:buClr>
                <a:schemeClr val="accent1"/>
              </a:buClr>
              <a:buSzPts val="1200"/>
              <a:buNone/>
              <a:defRPr sz="1200">
                <a:solidFill>
                  <a:schemeClr val="accent1"/>
                </a:solidFill>
              </a:defRPr>
            </a:lvl6pPr>
            <a:lvl7pPr lvl="6" rtl="0">
              <a:spcBef>
                <a:spcPts val="0"/>
              </a:spcBef>
              <a:spcAft>
                <a:spcPts val="0"/>
              </a:spcAft>
              <a:buClr>
                <a:schemeClr val="accent1"/>
              </a:buClr>
              <a:buSzPts val="1200"/>
              <a:buNone/>
              <a:defRPr sz="1200">
                <a:solidFill>
                  <a:schemeClr val="accent1"/>
                </a:solidFill>
              </a:defRPr>
            </a:lvl7pPr>
            <a:lvl8pPr lvl="7" rtl="0">
              <a:spcBef>
                <a:spcPts val="0"/>
              </a:spcBef>
              <a:spcAft>
                <a:spcPts val="0"/>
              </a:spcAft>
              <a:buClr>
                <a:schemeClr val="accent1"/>
              </a:buClr>
              <a:buSzPts val="1200"/>
              <a:buNone/>
              <a:defRPr sz="1200">
                <a:solidFill>
                  <a:schemeClr val="accent1"/>
                </a:solidFill>
              </a:defRPr>
            </a:lvl8pPr>
            <a:lvl9pPr lvl="8" rtl="0">
              <a:spcBef>
                <a:spcPts val="0"/>
              </a:spcBef>
              <a:spcAft>
                <a:spcPts val="0"/>
              </a:spcAft>
              <a:buClr>
                <a:schemeClr val="accent1"/>
              </a:buClr>
              <a:buSzPts val="1200"/>
              <a:buNone/>
              <a:defRPr sz="1200">
                <a:solidFill>
                  <a:schemeClr val="accent1"/>
                </a:solidFill>
              </a:defRPr>
            </a:lvl9pPr>
          </a:lstStyle>
          <a:p>
            <a:endParaRPr/>
          </a:p>
        </p:txBody>
      </p:sp>
      <p:sp>
        <p:nvSpPr>
          <p:cNvPr id="29" name="Google Shape;29;p3"/>
          <p:cNvSpPr txBox="1">
            <a:spLocks noGrp="1"/>
          </p:cNvSpPr>
          <p:nvPr>
            <p:ph type="subTitle" idx="7"/>
          </p:nvPr>
        </p:nvSpPr>
        <p:spPr>
          <a:xfrm>
            <a:off x="5592336" y="3084176"/>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0" name="Google Shape;30;p3"/>
          <p:cNvSpPr txBox="1">
            <a:spLocks noGrp="1"/>
          </p:cNvSpPr>
          <p:nvPr>
            <p:ph type="ctrTitle" idx="8"/>
          </p:nvPr>
        </p:nvSpPr>
        <p:spPr>
          <a:xfrm>
            <a:off x="5041900" y="3753775"/>
            <a:ext cx="14979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31" name="Google Shape;31;p3"/>
          <p:cNvSpPr txBox="1">
            <a:spLocks noGrp="1"/>
          </p:cNvSpPr>
          <p:nvPr>
            <p:ph type="subTitle" idx="9"/>
          </p:nvPr>
        </p:nvSpPr>
        <p:spPr>
          <a:xfrm>
            <a:off x="5041900" y="4203150"/>
            <a:ext cx="22383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2" name="Google Shape;32;p3"/>
          <p:cNvSpPr txBox="1">
            <a:spLocks noGrp="1"/>
          </p:cNvSpPr>
          <p:nvPr>
            <p:ph type="title" idx="13" hasCustomPrompt="1"/>
          </p:nvPr>
        </p:nvSpPr>
        <p:spPr>
          <a:xfrm>
            <a:off x="3940024" y="1748901"/>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title" idx="14" hasCustomPrompt="1"/>
          </p:nvPr>
        </p:nvSpPr>
        <p:spPr>
          <a:xfrm>
            <a:off x="3940024" y="2817956"/>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34" name="Google Shape;34;p3"/>
          <p:cNvSpPr txBox="1">
            <a:spLocks noGrp="1"/>
          </p:cNvSpPr>
          <p:nvPr>
            <p:ph type="title" idx="15" hasCustomPrompt="1"/>
          </p:nvPr>
        </p:nvSpPr>
        <p:spPr>
          <a:xfrm>
            <a:off x="3585574" y="3942823"/>
            <a:ext cx="1206900" cy="5778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4"/>
              </a:buClr>
              <a:buSzPts val="3000"/>
              <a:buNone/>
              <a:defRPr sz="3000">
                <a:solidFill>
                  <a:schemeClr val="accent4"/>
                </a:solidFill>
              </a:defRPr>
            </a:lvl1pPr>
            <a:lvl2pPr lvl="1"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000000"/>
              </a:buClr>
              <a:buSzPts val="3000"/>
              <a:buFont typeface="Fira Sans Extra Condensed Medium"/>
              <a:buNone/>
              <a:defRPr sz="30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CUSTOM_12">
    <p:bg>
      <p:bgPr>
        <a:solidFill>
          <a:schemeClr val="accent4"/>
        </a:solidFill>
        <a:effectLst/>
      </p:bgPr>
    </p:bg>
    <p:spTree>
      <p:nvGrpSpPr>
        <p:cNvPr id="1" name="Shape 35"/>
        <p:cNvGrpSpPr/>
        <p:nvPr/>
      </p:nvGrpSpPr>
      <p:grpSpPr>
        <a:xfrm>
          <a:off x="0" y="0"/>
          <a:ext cx="0" cy="0"/>
          <a:chOff x="0" y="0"/>
          <a:chExt cx="0" cy="0"/>
        </a:xfrm>
      </p:grpSpPr>
      <p:sp>
        <p:nvSpPr>
          <p:cNvPr id="36" name="Google Shape;36;p4"/>
          <p:cNvSpPr txBox="1">
            <a:spLocks noGrp="1"/>
          </p:cNvSpPr>
          <p:nvPr>
            <p:ph type="ctrTitle"/>
          </p:nvPr>
        </p:nvSpPr>
        <p:spPr>
          <a:xfrm>
            <a:off x="1737650" y="520150"/>
            <a:ext cx="4347300" cy="20541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37" name="Google Shape;37;p4"/>
          <p:cNvSpPr txBox="1">
            <a:spLocks noGrp="1"/>
          </p:cNvSpPr>
          <p:nvPr>
            <p:ph type="subTitle" idx="1"/>
          </p:nvPr>
        </p:nvSpPr>
        <p:spPr>
          <a:xfrm>
            <a:off x="3576600" y="2574250"/>
            <a:ext cx="3141000" cy="178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200"/>
              <a:buNone/>
              <a:defRPr>
                <a:solidFill>
                  <a:schemeClr val="dk1"/>
                </a:solidFill>
              </a:defRPr>
            </a:lvl1pPr>
            <a:lvl2pPr lvl="1" rtl="0">
              <a:lnSpc>
                <a:spcPct val="100000"/>
              </a:lnSpc>
              <a:spcBef>
                <a:spcPts val="0"/>
              </a:spcBef>
              <a:spcAft>
                <a:spcPts val="0"/>
              </a:spcAft>
              <a:buClr>
                <a:schemeClr val="dk1"/>
              </a:buClr>
              <a:buSzPts val="1200"/>
              <a:buNone/>
              <a:defRPr>
                <a:solidFill>
                  <a:schemeClr val="dk1"/>
                </a:solidFill>
              </a:defRPr>
            </a:lvl2pPr>
            <a:lvl3pPr lvl="2" rtl="0">
              <a:lnSpc>
                <a:spcPct val="100000"/>
              </a:lnSpc>
              <a:spcBef>
                <a:spcPts val="0"/>
              </a:spcBef>
              <a:spcAft>
                <a:spcPts val="0"/>
              </a:spcAft>
              <a:buClr>
                <a:schemeClr val="dk1"/>
              </a:buClr>
              <a:buSzPts val="1200"/>
              <a:buNone/>
              <a:defRPr>
                <a:solidFill>
                  <a:schemeClr val="dk1"/>
                </a:solidFill>
              </a:defRPr>
            </a:lvl3pPr>
            <a:lvl4pPr lvl="3" rtl="0">
              <a:lnSpc>
                <a:spcPct val="100000"/>
              </a:lnSpc>
              <a:spcBef>
                <a:spcPts val="0"/>
              </a:spcBef>
              <a:spcAft>
                <a:spcPts val="0"/>
              </a:spcAft>
              <a:buClr>
                <a:schemeClr val="dk1"/>
              </a:buClr>
              <a:buSzPts val="1200"/>
              <a:buNone/>
              <a:defRPr>
                <a:solidFill>
                  <a:schemeClr val="dk1"/>
                </a:solidFill>
              </a:defRPr>
            </a:lvl4pPr>
            <a:lvl5pPr lvl="4" rtl="0">
              <a:lnSpc>
                <a:spcPct val="100000"/>
              </a:lnSpc>
              <a:spcBef>
                <a:spcPts val="0"/>
              </a:spcBef>
              <a:spcAft>
                <a:spcPts val="0"/>
              </a:spcAft>
              <a:buClr>
                <a:schemeClr val="dk1"/>
              </a:buClr>
              <a:buSzPts val="1200"/>
              <a:buNone/>
              <a:defRPr>
                <a:solidFill>
                  <a:schemeClr val="dk1"/>
                </a:solidFill>
              </a:defRPr>
            </a:lvl5pPr>
            <a:lvl6pPr lvl="5" rtl="0">
              <a:lnSpc>
                <a:spcPct val="100000"/>
              </a:lnSpc>
              <a:spcBef>
                <a:spcPts val="0"/>
              </a:spcBef>
              <a:spcAft>
                <a:spcPts val="0"/>
              </a:spcAft>
              <a:buClr>
                <a:schemeClr val="dk1"/>
              </a:buClr>
              <a:buSzPts val="1200"/>
              <a:buNone/>
              <a:defRPr>
                <a:solidFill>
                  <a:schemeClr val="dk1"/>
                </a:solidFill>
              </a:defRPr>
            </a:lvl6pPr>
            <a:lvl7pPr lvl="6" rtl="0">
              <a:lnSpc>
                <a:spcPct val="100000"/>
              </a:lnSpc>
              <a:spcBef>
                <a:spcPts val="0"/>
              </a:spcBef>
              <a:spcAft>
                <a:spcPts val="0"/>
              </a:spcAft>
              <a:buClr>
                <a:schemeClr val="dk1"/>
              </a:buClr>
              <a:buSzPts val="1200"/>
              <a:buNone/>
              <a:defRPr>
                <a:solidFill>
                  <a:schemeClr val="dk1"/>
                </a:solidFill>
              </a:defRPr>
            </a:lvl7pPr>
            <a:lvl8pPr lvl="7" rtl="0">
              <a:lnSpc>
                <a:spcPct val="100000"/>
              </a:lnSpc>
              <a:spcBef>
                <a:spcPts val="0"/>
              </a:spcBef>
              <a:spcAft>
                <a:spcPts val="0"/>
              </a:spcAft>
              <a:buClr>
                <a:schemeClr val="dk1"/>
              </a:buClr>
              <a:buSzPts val="1200"/>
              <a:buNone/>
              <a:defRPr>
                <a:solidFill>
                  <a:schemeClr val="dk1"/>
                </a:solidFill>
              </a:defRPr>
            </a:lvl8pPr>
            <a:lvl9pPr lvl="8" rtl="0">
              <a:lnSpc>
                <a:spcPct val="100000"/>
              </a:lnSpc>
              <a:spcBef>
                <a:spcPts val="0"/>
              </a:spcBef>
              <a:spcAft>
                <a:spcPts val="0"/>
              </a:spcAft>
              <a:buClr>
                <a:schemeClr val="dk1"/>
              </a:buClr>
              <a:buSzPts val="1200"/>
              <a:buNone/>
              <a:defRPr>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13">
    <p:bg>
      <p:bgPr>
        <a:solidFill>
          <a:schemeClr val="dk1"/>
        </a:solidFill>
        <a:effectLst/>
      </p:bgPr>
    </p:bg>
    <p:spTree>
      <p:nvGrpSpPr>
        <p:cNvPr id="1" name="Shape 38"/>
        <p:cNvGrpSpPr/>
        <p:nvPr/>
      </p:nvGrpSpPr>
      <p:grpSpPr>
        <a:xfrm>
          <a:off x="0" y="0"/>
          <a:ext cx="0" cy="0"/>
          <a:chOff x="0" y="0"/>
          <a:chExt cx="0" cy="0"/>
        </a:xfrm>
      </p:grpSpPr>
      <p:sp>
        <p:nvSpPr>
          <p:cNvPr id="39" name="Google Shape;39;p5"/>
          <p:cNvSpPr/>
          <p:nvPr/>
        </p:nvSpPr>
        <p:spPr>
          <a:xfrm>
            <a:off x="7162800" y="-13550"/>
            <a:ext cx="1981200" cy="5157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p:nvPr/>
        </p:nvSpPr>
        <p:spPr>
          <a:xfrm>
            <a:off x="4300650" y="-230925"/>
            <a:ext cx="5605500" cy="56052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5"/>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lvl1pPr lvl="0" algn="r" rtl="0">
              <a:spcBef>
                <a:spcPts val="0"/>
              </a:spcBef>
              <a:spcAft>
                <a:spcPts val="0"/>
              </a:spcAft>
              <a:buNone/>
              <a:defRPr sz="1400">
                <a:solidFill>
                  <a:schemeClr val="accent2"/>
                </a:solidFill>
              </a:defRPr>
            </a:lvl1pPr>
            <a:lvl2pPr lvl="1" algn="r" rtl="0">
              <a:spcBef>
                <a:spcPts val="1600"/>
              </a:spcBef>
              <a:spcAft>
                <a:spcPts val="0"/>
              </a:spcAft>
              <a:buNone/>
              <a:defRPr>
                <a:solidFill>
                  <a:schemeClr val="accent2"/>
                </a:solidFill>
              </a:defRPr>
            </a:lvl2pPr>
            <a:lvl3pPr lvl="2" algn="r" rtl="0">
              <a:spcBef>
                <a:spcPts val="1600"/>
              </a:spcBef>
              <a:spcAft>
                <a:spcPts val="0"/>
              </a:spcAft>
              <a:buNone/>
              <a:defRPr>
                <a:solidFill>
                  <a:schemeClr val="accent2"/>
                </a:solidFill>
              </a:defRPr>
            </a:lvl3pPr>
            <a:lvl4pPr lvl="3" algn="r" rtl="0">
              <a:spcBef>
                <a:spcPts val="1600"/>
              </a:spcBef>
              <a:spcAft>
                <a:spcPts val="0"/>
              </a:spcAft>
              <a:buNone/>
              <a:defRPr>
                <a:solidFill>
                  <a:schemeClr val="accent2"/>
                </a:solidFill>
              </a:defRPr>
            </a:lvl4pPr>
            <a:lvl5pPr lvl="4" algn="r" rtl="0">
              <a:spcBef>
                <a:spcPts val="1600"/>
              </a:spcBef>
              <a:spcAft>
                <a:spcPts val="0"/>
              </a:spcAft>
              <a:buNone/>
              <a:defRPr>
                <a:solidFill>
                  <a:schemeClr val="accent2"/>
                </a:solidFill>
              </a:defRPr>
            </a:lvl5pPr>
            <a:lvl6pPr lvl="5" algn="r" rtl="0">
              <a:spcBef>
                <a:spcPts val="1600"/>
              </a:spcBef>
              <a:spcAft>
                <a:spcPts val="0"/>
              </a:spcAft>
              <a:buNone/>
              <a:defRPr>
                <a:solidFill>
                  <a:schemeClr val="accent2"/>
                </a:solidFill>
              </a:defRPr>
            </a:lvl6pPr>
            <a:lvl7pPr lvl="6" algn="r" rtl="0">
              <a:spcBef>
                <a:spcPts val="1600"/>
              </a:spcBef>
              <a:spcAft>
                <a:spcPts val="0"/>
              </a:spcAft>
              <a:buNone/>
              <a:defRPr>
                <a:solidFill>
                  <a:schemeClr val="accent2"/>
                </a:solidFill>
              </a:defRPr>
            </a:lvl7pPr>
            <a:lvl8pPr lvl="7" algn="r" rtl="0">
              <a:spcBef>
                <a:spcPts val="1600"/>
              </a:spcBef>
              <a:spcAft>
                <a:spcPts val="0"/>
              </a:spcAft>
              <a:buNone/>
              <a:defRPr>
                <a:solidFill>
                  <a:schemeClr val="accent2"/>
                </a:solidFill>
              </a:defRPr>
            </a:lvl8pPr>
            <a:lvl9pPr lvl="8" algn="r" rtl="0">
              <a:spcBef>
                <a:spcPts val="1600"/>
              </a:spcBef>
              <a:spcAft>
                <a:spcPts val="1600"/>
              </a:spcAft>
              <a:buNone/>
              <a:defRPr>
                <a:solidFill>
                  <a:schemeClr val="accent2"/>
                </a:solidFill>
              </a:defRPr>
            </a:lvl9pPr>
          </a:lstStyle>
          <a:p>
            <a:endParaRPr/>
          </a:p>
        </p:txBody>
      </p:sp>
      <p:sp>
        <p:nvSpPr>
          <p:cNvPr id="42" name="Google Shape;42;p5"/>
          <p:cNvSpPr txBox="1">
            <a:spLocks noGrp="1"/>
          </p:cNvSpPr>
          <p:nvPr>
            <p:ph type="subTitle" idx="2"/>
          </p:nvPr>
        </p:nvSpPr>
        <p:spPr>
          <a:xfrm>
            <a:off x="5791200" y="3166375"/>
            <a:ext cx="2279700" cy="2130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b="1">
                <a:solidFill>
                  <a:schemeClr val="accent1"/>
                </a:solidFill>
                <a:latin typeface="Arvo"/>
                <a:ea typeface="Arvo"/>
                <a:cs typeface="Arvo"/>
                <a:sym typeface="Arvo"/>
              </a:defRPr>
            </a:lvl1pPr>
            <a:lvl2pPr lvl="1" rtl="0">
              <a:spcBef>
                <a:spcPts val="1600"/>
              </a:spcBef>
              <a:spcAft>
                <a:spcPts val="0"/>
              </a:spcAft>
              <a:buNone/>
              <a:defRPr>
                <a:solidFill>
                  <a:schemeClr val="accent1"/>
                </a:solidFill>
              </a:defRPr>
            </a:lvl2pPr>
            <a:lvl3pPr lvl="2" rtl="0">
              <a:spcBef>
                <a:spcPts val="1600"/>
              </a:spcBef>
              <a:spcAft>
                <a:spcPts val="0"/>
              </a:spcAft>
              <a:buNone/>
              <a:defRPr>
                <a:solidFill>
                  <a:schemeClr val="accent1"/>
                </a:solidFill>
              </a:defRPr>
            </a:lvl3pPr>
            <a:lvl4pPr lvl="3" rtl="0">
              <a:spcBef>
                <a:spcPts val="1600"/>
              </a:spcBef>
              <a:spcAft>
                <a:spcPts val="0"/>
              </a:spcAft>
              <a:buNone/>
              <a:defRPr>
                <a:solidFill>
                  <a:schemeClr val="accent1"/>
                </a:solidFill>
              </a:defRPr>
            </a:lvl4pPr>
            <a:lvl5pPr lvl="4" rtl="0">
              <a:spcBef>
                <a:spcPts val="1600"/>
              </a:spcBef>
              <a:spcAft>
                <a:spcPts val="0"/>
              </a:spcAft>
              <a:buNone/>
              <a:defRPr>
                <a:solidFill>
                  <a:schemeClr val="accent1"/>
                </a:solidFill>
              </a:defRPr>
            </a:lvl5pPr>
            <a:lvl6pPr lvl="5" rtl="0">
              <a:spcBef>
                <a:spcPts val="1600"/>
              </a:spcBef>
              <a:spcAft>
                <a:spcPts val="0"/>
              </a:spcAft>
              <a:buNone/>
              <a:defRPr>
                <a:solidFill>
                  <a:schemeClr val="accent1"/>
                </a:solidFill>
              </a:defRPr>
            </a:lvl6pPr>
            <a:lvl7pPr lvl="6" rtl="0">
              <a:spcBef>
                <a:spcPts val="1600"/>
              </a:spcBef>
              <a:spcAft>
                <a:spcPts val="0"/>
              </a:spcAft>
              <a:buNone/>
              <a:defRPr>
                <a:solidFill>
                  <a:schemeClr val="accent1"/>
                </a:solidFill>
              </a:defRPr>
            </a:lvl7pPr>
            <a:lvl8pPr lvl="7" rtl="0">
              <a:spcBef>
                <a:spcPts val="1600"/>
              </a:spcBef>
              <a:spcAft>
                <a:spcPts val="0"/>
              </a:spcAft>
              <a:buNone/>
              <a:defRPr>
                <a:solidFill>
                  <a:schemeClr val="accent1"/>
                </a:solidFill>
              </a:defRPr>
            </a:lvl8pPr>
            <a:lvl9pPr lvl="8" rtl="0">
              <a:spcBef>
                <a:spcPts val="1600"/>
              </a:spcBef>
              <a:spcAft>
                <a:spcPts val="1600"/>
              </a:spcAft>
              <a:buNone/>
              <a:defRPr>
                <a:solidFill>
                  <a:schemeClr val="accent1"/>
                </a:solidFill>
              </a:defRPr>
            </a:lvl9pPr>
          </a:lstStyle>
          <a:p>
            <a:endParaRPr/>
          </a:p>
        </p:txBody>
      </p:sp>
      <p:sp>
        <p:nvSpPr>
          <p:cNvPr id="43" name="Google Shape;43;p5"/>
          <p:cNvSpPr/>
          <p:nvPr/>
        </p:nvSpPr>
        <p:spPr>
          <a:xfrm rot="10800000">
            <a:off x="3629025" y="1900975"/>
            <a:ext cx="819300" cy="6954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Design 1">
  <p:cSld name="CUSTOM_15_2">
    <p:bg>
      <p:bgPr>
        <a:solidFill>
          <a:schemeClr val="accent4"/>
        </a:solidFill>
        <a:effectLst/>
      </p:bgPr>
    </p:bg>
    <p:spTree>
      <p:nvGrpSpPr>
        <p:cNvPr id="1" name="Shape 63"/>
        <p:cNvGrpSpPr/>
        <p:nvPr/>
      </p:nvGrpSpPr>
      <p:grpSpPr>
        <a:xfrm>
          <a:off x="0" y="0"/>
          <a:ext cx="0" cy="0"/>
          <a:chOff x="0" y="0"/>
          <a:chExt cx="0" cy="0"/>
        </a:xfrm>
      </p:grpSpPr>
      <p:cxnSp>
        <p:nvCxnSpPr>
          <p:cNvPr id="64" name="Google Shape;64;p7"/>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65" name="Google Shape;65;p7"/>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7"/>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ree columns ">
  <p:cSld name="CUSTOM_16_1">
    <p:spTree>
      <p:nvGrpSpPr>
        <p:cNvPr id="1" name="Shape 67"/>
        <p:cNvGrpSpPr/>
        <p:nvPr/>
      </p:nvGrpSpPr>
      <p:grpSpPr>
        <a:xfrm>
          <a:off x="0" y="0"/>
          <a:ext cx="0" cy="0"/>
          <a:chOff x="0" y="0"/>
          <a:chExt cx="0" cy="0"/>
        </a:xfrm>
      </p:grpSpPr>
      <p:cxnSp>
        <p:nvCxnSpPr>
          <p:cNvPr id="68" name="Google Shape;68;p8"/>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69" name="Google Shape;69;p8"/>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txBox="1">
            <a:spLocks noGrp="1"/>
          </p:cNvSpPr>
          <p:nvPr>
            <p:ph type="subTitle" idx="1"/>
          </p:nvPr>
        </p:nvSpPr>
        <p:spPr>
          <a:xfrm>
            <a:off x="2617800" y="29594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1" name="Google Shape;71;p8"/>
          <p:cNvSpPr txBox="1">
            <a:spLocks noGrp="1"/>
          </p:cNvSpPr>
          <p:nvPr>
            <p:ph type="subTitle" idx="2"/>
          </p:nvPr>
        </p:nvSpPr>
        <p:spPr>
          <a:xfrm>
            <a:off x="4590572" y="29594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2" name="Google Shape;72;p8"/>
          <p:cNvSpPr txBox="1">
            <a:spLocks noGrp="1"/>
          </p:cNvSpPr>
          <p:nvPr>
            <p:ph type="ctrTitle"/>
          </p:nvPr>
        </p:nvSpPr>
        <p:spPr>
          <a:xfrm>
            <a:off x="2224067" y="269693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73" name="Google Shape;73;p8"/>
          <p:cNvSpPr txBox="1">
            <a:spLocks noGrp="1"/>
          </p:cNvSpPr>
          <p:nvPr>
            <p:ph type="ctrTitle" idx="3"/>
          </p:nvPr>
        </p:nvSpPr>
        <p:spPr>
          <a:xfrm>
            <a:off x="4196789" y="269693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74" name="Google Shape;74;p8"/>
          <p:cNvSpPr txBox="1">
            <a:spLocks noGrp="1"/>
          </p:cNvSpPr>
          <p:nvPr>
            <p:ph type="subTitle" idx="4"/>
          </p:nvPr>
        </p:nvSpPr>
        <p:spPr>
          <a:xfrm>
            <a:off x="6567050" y="2959450"/>
            <a:ext cx="18180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5" name="Google Shape;75;p8"/>
          <p:cNvSpPr txBox="1">
            <a:spLocks noGrp="1"/>
          </p:cNvSpPr>
          <p:nvPr>
            <p:ph type="ctrTitle" idx="5"/>
          </p:nvPr>
        </p:nvSpPr>
        <p:spPr>
          <a:xfrm>
            <a:off x="6173267" y="2696936"/>
            <a:ext cx="26193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76" name="Google Shape;76;p8"/>
          <p:cNvSpPr txBox="1">
            <a:spLocks noGrp="1"/>
          </p:cNvSpPr>
          <p:nvPr>
            <p:ph type="ctrTitle" idx="6"/>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x columns ">
  <p:cSld name="TITLE_ONLY_1_1_1">
    <p:spTree>
      <p:nvGrpSpPr>
        <p:cNvPr id="1" name="Shape 77"/>
        <p:cNvGrpSpPr/>
        <p:nvPr/>
      </p:nvGrpSpPr>
      <p:grpSpPr>
        <a:xfrm>
          <a:off x="0" y="0"/>
          <a:ext cx="0" cy="0"/>
          <a:chOff x="0" y="0"/>
          <a:chExt cx="0" cy="0"/>
        </a:xfrm>
      </p:grpSpPr>
      <p:sp>
        <p:nvSpPr>
          <p:cNvPr id="78" name="Google Shape;78;p9"/>
          <p:cNvSpPr txBox="1">
            <a:spLocks noGrp="1"/>
          </p:cNvSpPr>
          <p:nvPr>
            <p:ph type="ctrTitle"/>
          </p:nvPr>
        </p:nvSpPr>
        <p:spPr>
          <a:xfrm>
            <a:off x="1895025" y="1438477"/>
            <a:ext cx="28356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79" name="Google Shape;79;p9"/>
          <p:cNvSpPr txBox="1">
            <a:spLocks noGrp="1"/>
          </p:cNvSpPr>
          <p:nvPr>
            <p:ph type="subTitle" idx="1"/>
          </p:nvPr>
        </p:nvSpPr>
        <p:spPr>
          <a:xfrm>
            <a:off x="2372084" y="194474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0" name="Google Shape;80;p9"/>
          <p:cNvSpPr txBox="1">
            <a:spLocks noGrp="1"/>
          </p:cNvSpPr>
          <p:nvPr>
            <p:ph type="ctrTitle" idx="2"/>
          </p:nvPr>
        </p:nvSpPr>
        <p:spPr>
          <a:xfrm>
            <a:off x="3987925" y="1441252"/>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1" name="Google Shape;81;p9"/>
          <p:cNvSpPr txBox="1">
            <a:spLocks noGrp="1"/>
          </p:cNvSpPr>
          <p:nvPr>
            <p:ph type="subTitle" idx="3"/>
          </p:nvPr>
        </p:nvSpPr>
        <p:spPr>
          <a:xfrm>
            <a:off x="4483284" y="1947526"/>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2" name="Google Shape;82;p9"/>
          <p:cNvSpPr txBox="1">
            <a:spLocks noGrp="1"/>
          </p:cNvSpPr>
          <p:nvPr>
            <p:ph type="ctrTitle" idx="4"/>
          </p:nvPr>
        </p:nvSpPr>
        <p:spPr>
          <a:xfrm>
            <a:off x="6058250" y="1438477"/>
            <a:ext cx="28014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3" name="Google Shape;83;p9"/>
          <p:cNvSpPr txBox="1">
            <a:spLocks noGrp="1"/>
          </p:cNvSpPr>
          <p:nvPr>
            <p:ph type="subTitle" idx="5"/>
          </p:nvPr>
        </p:nvSpPr>
        <p:spPr>
          <a:xfrm>
            <a:off x="6518284" y="1944748"/>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4" name="Google Shape;84;p9"/>
          <p:cNvSpPr txBox="1">
            <a:spLocks noGrp="1"/>
          </p:cNvSpPr>
          <p:nvPr>
            <p:ph type="ctrTitle" idx="6"/>
          </p:nvPr>
        </p:nvSpPr>
        <p:spPr>
          <a:xfrm>
            <a:off x="1896375" y="3455177"/>
            <a:ext cx="28341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5" name="Google Shape;85;p9"/>
          <p:cNvSpPr txBox="1">
            <a:spLocks noGrp="1"/>
          </p:cNvSpPr>
          <p:nvPr>
            <p:ph type="subTitle" idx="7"/>
          </p:nvPr>
        </p:nvSpPr>
        <p:spPr>
          <a:xfrm>
            <a:off x="2372775" y="396144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6" name="Google Shape;86;p9"/>
          <p:cNvSpPr txBox="1">
            <a:spLocks noGrp="1"/>
          </p:cNvSpPr>
          <p:nvPr>
            <p:ph type="ctrTitle" idx="8"/>
          </p:nvPr>
        </p:nvSpPr>
        <p:spPr>
          <a:xfrm>
            <a:off x="3988690" y="3457952"/>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7" name="Google Shape;87;p9"/>
          <p:cNvSpPr txBox="1">
            <a:spLocks noGrp="1"/>
          </p:cNvSpPr>
          <p:nvPr>
            <p:ph type="subTitle" idx="9"/>
          </p:nvPr>
        </p:nvSpPr>
        <p:spPr>
          <a:xfrm>
            <a:off x="4483975" y="3964223"/>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88" name="Google Shape;88;p9"/>
          <p:cNvSpPr txBox="1">
            <a:spLocks noGrp="1"/>
          </p:cNvSpPr>
          <p:nvPr>
            <p:ph type="ctrTitle" idx="13"/>
          </p:nvPr>
        </p:nvSpPr>
        <p:spPr>
          <a:xfrm>
            <a:off x="6023663" y="3455177"/>
            <a:ext cx="2871900" cy="6447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1400"/>
              <a:buNone/>
              <a:defRPr sz="1400"/>
            </a:lvl1pPr>
            <a:lvl2pPr lvl="1" algn="ctr" rtl="0">
              <a:spcBef>
                <a:spcPts val="0"/>
              </a:spcBef>
              <a:spcAft>
                <a:spcPts val="0"/>
              </a:spcAft>
              <a:buSzPts val="1400"/>
              <a:buFont typeface="Arvo"/>
              <a:buNone/>
              <a:defRPr sz="1400">
                <a:latin typeface="Arvo"/>
                <a:ea typeface="Arvo"/>
                <a:cs typeface="Arvo"/>
                <a:sym typeface="Arvo"/>
              </a:defRPr>
            </a:lvl2pPr>
            <a:lvl3pPr lvl="2" algn="ctr" rtl="0">
              <a:spcBef>
                <a:spcPts val="0"/>
              </a:spcBef>
              <a:spcAft>
                <a:spcPts val="0"/>
              </a:spcAft>
              <a:buSzPts val="1400"/>
              <a:buFont typeface="Arvo"/>
              <a:buNone/>
              <a:defRPr sz="1400">
                <a:latin typeface="Arvo"/>
                <a:ea typeface="Arvo"/>
                <a:cs typeface="Arvo"/>
                <a:sym typeface="Arvo"/>
              </a:defRPr>
            </a:lvl3pPr>
            <a:lvl4pPr lvl="3" algn="ctr" rtl="0">
              <a:spcBef>
                <a:spcPts val="0"/>
              </a:spcBef>
              <a:spcAft>
                <a:spcPts val="0"/>
              </a:spcAft>
              <a:buSzPts val="1400"/>
              <a:buFont typeface="Arvo"/>
              <a:buNone/>
              <a:defRPr sz="1400">
                <a:latin typeface="Arvo"/>
                <a:ea typeface="Arvo"/>
                <a:cs typeface="Arvo"/>
                <a:sym typeface="Arvo"/>
              </a:defRPr>
            </a:lvl4pPr>
            <a:lvl5pPr lvl="4" algn="ctr" rtl="0">
              <a:spcBef>
                <a:spcPts val="0"/>
              </a:spcBef>
              <a:spcAft>
                <a:spcPts val="0"/>
              </a:spcAft>
              <a:buSzPts val="1400"/>
              <a:buFont typeface="Arvo"/>
              <a:buNone/>
              <a:defRPr sz="1400">
                <a:latin typeface="Arvo"/>
                <a:ea typeface="Arvo"/>
                <a:cs typeface="Arvo"/>
                <a:sym typeface="Arvo"/>
              </a:defRPr>
            </a:lvl5pPr>
            <a:lvl6pPr lvl="5" algn="ctr" rtl="0">
              <a:spcBef>
                <a:spcPts val="0"/>
              </a:spcBef>
              <a:spcAft>
                <a:spcPts val="0"/>
              </a:spcAft>
              <a:buSzPts val="1400"/>
              <a:buFont typeface="Arvo"/>
              <a:buNone/>
              <a:defRPr sz="1400">
                <a:latin typeface="Arvo"/>
                <a:ea typeface="Arvo"/>
                <a:cs typeface="Arvo"/>
                <a:sym typeface="Arvo"/>
              </a:defRPr>
            </a:lvl6pPr>
            <a:lvl7pPr lvl="6" algn="ctr" rtl="0">
              <a:spcBef>
                <a:spcPts val="0"/>
              </a:spcBef>
              <a:spcAft>
                <a:spcPts val="0"/>
              </a:spcAft>
              <a:buSzPts val="1400"/>
              <a:buFont typeface="Arvo"/>
              <a:buNone/>
              <a:defRPr sz="1400">
                <a:latin typeface="Arvo"/>
                <a:ea typeface="Arvo"/>
                <a:cs typeface="Arvo"/>
                <a:sym typeface="Arvo"/>
              </a:defRPr>
            </a:lvl7pPr>
            <a:lvl8pPr lvl="7" algn="ctr" rtl="0">
              <a:spcBef>
                <a:spcPts val="0"/>
              </a:spcBef>
              <a:spcAft>
                <a:spcPts val="0"/>
              </a:spcAft>
              <a:buSzPts val="1400"/>
              <a:buFont typeface="Arvo"/>
              <a:buNone/>
              <a:defRPr sz="1400">
                <a:latin typeface="Arvo"/>
                <a:ea typeface="Arvo"/>
                <a:cs typeface="Arvo"/>
                <a:sym typeface="Arvo"/>
              </a:defRPr>
            </a:lvl8pPr>
            <a:lvl9pPr lvl="8" algn="ctr" rtl="0">
              <a:spcBef>
                <a:spcPts val="0"/>
              </a:spcBef>
              <a:spcAft>
                <a:spcPts val="0"/>
              </a:spcAft>
              <a:buSzPts val="1400"/>
              <a:buFont typeface="Arvo"/>
              <a:buNone/>
              <a:defRPr sz="1400">
                <a:latin typeface="Arvo"/>
                <a:ea typeface="Arvo"/>
                <a:cs typeface="Arvo"/>
                <a:sym typeface="Arvo"/>
              </a:defRPr>
            </a:lvl9pPr>
          </a:lstStyle>
          <a:p>
            <a:endParaRPr/>
          </a:p>
        </p:txBody>
      </p:sp>
      <p:sp>
        <p:nvSpPr>
          <p:cNvPr id="89" name="Google Shape;89;p9"/>
          <p:cNvSpPr txBox="1">
            <a:spLocks noGrp="1"/>
          </p:cNvSpPr>
          <p:nvPr>
            <p:ph type="subTitle" idx="14"/>
          </p:nvPr>
        </p:nvSpPr>
        <p:spPr>
          <a:xfrm>
            <a:off x="6518975" y="3961445"/>
            <a:ext cx="1881300" cy="1112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cxnSp>
        <p:nvCxnSpPr>
          <p:cNvPr id="90" name="Google Shape;90;p9"/>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91" name="Google Shape;91;p9"/>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txBox="1">
            <a:spLocks noGrp="1"/>
          </p:cNvSpPr>
          <p:nvPr>
            <p:ph type="ctrTitle" idx="15"/>
          </p:nvPr>
        </p:nvSpPr>
        <p:spPr>
          <a:xfrm>
            <a:off x="615225" y="2098650"/>
            <a:ext cx="18804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Numbers + text">
  <p:cSld name="CUSTOM_15_1_1">
    <p:bg>
      <p:bgPr>
        <a:solidFill>
          <a:schemeClr val="accent4"/>
        </a:solidFill>
        <a:effectLst/>
      </p:bgPr>
    </p:bg>
    <p:spTree>
      <p:nvGrpSpPr>
        <p:cNvPr id="1" name="Shape 102"/>
        <p:cNvGrpSpPr/>
        <p:nvPr/>
      </p:nvGrpSpPr>
      <p:grpSpPr>
        <a:xfrm>
          <a:off x="0" y="0"/>
          <a:ext cx="0" cy="0"/>
          <a:chOff x="0" y="0"/>
          <a:chExt cx="0" cy="0"/>
        </a:xfrm>
      </p:grpSpPr>
      <p:sp>
        <p:nvSpPr>
          <p:cNvPr id="103" name="Google Shape;103;p11"/>
          <p:cNvSpPr txBox="1">
            <a:spLocks noGrp="1"/>
          </p:cNvSpPr>
          <p:nvPr>
            <p:ph type="subTitle" idx="1"/>
          </p:nvPr>
        </p:nvSpPr>
        <p:spPr>
          <a:xfrm>
            <a:off x="778749" y="1469248"/>
            <a:ext cx="19083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4" name="Google Shape;104;p11"/>
          <p:cNvSpPr txBox="1">
            <a:spLocks noGrp="1"/>
          </p:cNvSpPr>
          <p:nvPr>
            <p:ph type="subTitle" idx="2"/>
          </p:nvPr>
        </p:nvSpPr>
        <p:spPr>
          <a:xfrm>
            <a:off x="778749" y="2830224"/>
            <a:ext cx="19083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5" name="Google Shape;105;p11"/>
          <p:cNvSpPr txBox="1">
            <a:spLocks noGrp="1"/>
          </p:cNvSpPr>
          <p:nvPr>
            <p:ph type="subTitle" idx="3"/>
          </p:nvPr>
        </p:nvSpPr>
        <p:spPr>
          <a:xfrm>
            <a:off x="778749" y="4394542"/>
            <a:ext cx="19083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cxnSp>
        <p:nvCxnSpPr>
          <p:cNvPr id="106" name="Google Shape;106;p11"/>
          <p:cNvCxnSpPr/>
          <p:nvPr/>
        </p:nvCxnSpPr>
        <p:spPr>
          <a:xfrm>
            <a:off x="8115300"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07" name="Google Shape;107;p11"/>
          <p:cNvSpPr/>
          <p:nvPr/>
        </p:nvSpPr>
        <p:spPr>
          <a:xfrm flipH="1">
            <a:off x="7848750"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txBox="1">
            <a:spLocks noGrp="1"/>
          </p:cNvSpPr>
          <p:nvPr>
            <p:ph type="ctrTitle"/>
          </p:nvPr>
        </p:nvSpPr>
        <p:spPr>
          <a:xfrm flipH="1">
            <a:off x="6543600" y="2098650"/>
            <a:ext cx="1880400" cy="9462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2100"/>
              <a:buNone/>
              <a:defRPr sz="2100" b="1">
                <a:solidFill>
                  <a:schemeClr val="accent2"/>
                </a:solidFill>
              </a:defRPr>
            </a:lvl1pPr>
            <a:lvl2pPr lvl="1" algn="r" rtl="0">
              <a:spcBef>
                <a:spcPts val="0"/>
              </a:spcBef>
              <a:spcAft>
                <a:spcPts val="0"/>
              </a:spcAft>
              <a:buClr>
                <a:schemeClr val="accent2"/>
              </a:buClr>
              <a:buSzPts val="2100"/>
              <a:buNone/>
              <a:defRPr sz="2100">
                <a:solidFill>
                  <a:schemeClr val="accent2"/>
                </a:solidFill>
              </a:defRPr>
            </a:lvl2pPr>
            <a:lvl3pPr lvl="2" algn="r" rtl="0">
              <a:spcBef>
                <a:spcPts val="0"/>
              </a:spcBef>
              <a:spcAft>
                <a:spcPts val="0"/>
              </a:spcAft>
              <a:buClr>
                <a:schemeClr val="accent2"/>
              </a:buClr>
              <a:buSzPts val="2100"/>
              <a:buNone/>
              <a:defRPr sz="2100">
                <a:solidFill>
                  <a:schemeClr val="accent2"/>
                </a:solidFill>
              </a:defRPr>
            </a:lvl3pPr>
            <a:lvl4pPr lvl="3" algn="r" rtl="0">
              <a:spcBef>
                <a:spcPts val="0"/>
              </a:spcBef>
              <a:spcAft>
                <a:spcPts val="0"/>
              </a:spcAft>
              <a:buClr>
                <a:schemeClr val="accent2"/>
              </a:buClr>
              <a:buSzPts val="2100"/>
              <a:buNone/>
              <a:defRPr sz="2100">
                <a:solidFill>
                  <a:schemeClr val="accent2"/>
                </a:solidFill>
              </a:defRPr>
            </a:lvl4pPr>
            <a:lvl5pPr lvl="4" algn="r" rtl="0">
              <a:spcBef>
                <a:spcPts val="0"/>
              </a:spcBef>
              <a:spcAft>
                <a:spcPts val="0"/>
              </a:spcAft>
              <a:buClr>
                <a:schemeClr val="accent2"/>
              </a:buClr>
              <a:buSzPts val="2100"/>
              <a:buNone/>
              <a:defRPr sz="2100">
                <a:solidFill>
                  <a:schemeClr val="accent2"/>
                </a:solidFill>
              </a:defRPr>
            </a:lvl5pPr>
            <a:lvl6pPr lvl="5" algn="r" rtl="0">
              <a:spcBef>
                <a:spcPts val="0"/>
              </a:spcBef>
              <a:spcAft>
                <a:spcPts val="0"/>
              </a:spcAft>
              <a:buClr>
                <a:schemeClr val="accent2"/>
              </a:buClr>
              <a:buSzPts val="2100"/>
              <a:buNone/>
              <a:defRPr sz="2100">
                <a:solidFill>
                  <a:schemeClr val="accent2"/>
                </a:solidFill>
              </a:defRPr>
            </a:lvl6pPr>
            <a:lvl7pPr lvl="6" algn="r" rtl="0">
              <a:spcBef>
                <a:spcPts val="0"/>
              </a:spcBef>
              <a:spcAft>
                <a:spcPts val="0"/>
              </a:spcAft>
              <a:buClr>
                <a:schemeClr val="accent2"/>
              </a:buClr>
              <a:buSzPts val="2100"/>
              <a:buNone/>
              <a:defRPr sz="2100">
                <a:solidFill>
                  <a:schemeClr val="accent2"/>
                </a:solidFill>
              </a:defRPr>
            </a:lvl7pPr>
            <a:lvl8pPr lvl="7" algn="r" rtl="0">
              <a:spcBef>
                <a:spcPts val="0"/>
              </a:spcBef>
              <a:spcAft>
                <a:spcPts val="0"/>
              </a:spcAft>
              <a:buClr>
                <a:schemeClr val="accent2"/>
              </a:buClr>
              <a:buSzPts val="2100"/>
              <a:buNone/>
              <a:defRPr sz="2100">
                <a:solidFill>
                  <a:schemeClr val="accent2"/>
                </a:solidFill>
              </a:defRPr>
            </a:lvl8pPr>
            <a:lvl9pPr lvl="8" algn="r" rtl="0">
              <a:spcBef>
                <a:spcPts val="0"/>
              </a:spcBef>
              <a:spcAft>
                <a:spcPts val="0"/>
              </a:spcAft>
              <a:buClr>
                <a:schemeClr val="accent2"/>
              </a:buClr>
              <a:buSzPts val="2100"/>
              <a:buNone/>
              <a:defRPr sz="2100">
                <a:solidFill>
                  <a:schemeClr val="accent2"/>
                </a:solidFill>
              </a:defRPr>
            </a:lvl9pPr>
          </a:lstStyle>
          <a:p>
            <a:endParaRPr/>
          </a:p>
        </p:txBody>
      </p:sp>
      <p:sp>
        <p:nvSpPr>
          <p:cNvPr id="109" name="Google Shape;109;p11"/>
          <p:cNvSpPr txBox="1">
            <a:spLocks noGrp="1"/>
          </p:cNvSpPr>
          <p:nvPr>
            <p:ph type="title" idx="4" hasCustomPrompt="1"/>
          </p:nvPr>
        </p:nvSpPr>
        <p:spPr>
          <a:xfrm>
            <a:off x="1129449" y="1021301"/>
            <a:ext cx="120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b="1">
                <a:solidFill>
                  <a:schemeClr val="accent1"/>
                </a:solidFill>
              </a:defRPr>
            </a:lvl1pPr>
            <a:lvl2pPr lvl="1"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10" name="Google Shape;110;p11"/>
          <p:cNvSpPr txBox="1">
            <a:spLocks noGrp="1"/>
          </p:cNvSpPr>
          <p:nvPr>
            <p:ph type="title" idx="5" hasCustomPrompt="1"/>
          </p:nvPr>
        </p:nvSpPr>
        <p:spPr>
          <a:xfrm>
            <a:off x="1129449" y="2394889"/>
            <a:ext cx="120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b="1">
                <a:solidFill>
                  <a:schemeClr val="accent1"/>
                </a:solidFill>
              </a:defRPr>
            </a:lvl1pPr>
            <a:lvl2pPr lvl="1"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11" name="Google Shape;111;p11"/>
          <p:cNvSpPr txBox="1">
            <a:spLocks noGrp="1"/>
          </p:cNvSpPr>
          <p:nvPr>
            <p:ph type="title" idx="6" hasCustomPrompt="1"/>
          </p:nvPr>
        </p:nvSpPr>
        <p:spPr>
          <a:xfrm>
            <a:off x="1129449" y="3976393"/>
            <a:ext cx="1206900" cy="57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3000"/>
              <a:buNone/>
              <a:defRPr sz="3000" b="1">
                <a:solidFill>
                  <a:schemeClr val="accent1"/>
                </a:solidFill>
              </a:defRPr>
            </a:lvl1pPr>
            <a:lvl2pPr lvl="1"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1"/>
              </a:buClr>
              <a:buSzPts val="3000"/>
              <a:buFont typeface="Fira Sans Extra Condensed Medium"/>
              <a:buNone/>
              <a:defRPr sz="30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2">
  <p:cSld name="CUSTOM_15_1">
    <p:bg>
      <p:bgPr>
        <a:solidFill>
          <a:schemeClr val="accent4"/>
        </a:solidFill>
        <a:effectLst/>
      </p:bgPr>
    </p:bg>
    <p:spTree>
      <p:nvGrpSpPr>
        <p:cNvPr id="1" name="Shape 132"/>
        <p:cNvGrpSpPr/>
        <p:nvPr/>
      </p:nvGrpSpPr>
      <p:grpSpPr>
        <a:xfrm>
          <a:off x="0" y="0"/>
          <a:ext cx="0" cy="0"/>
          <a:chOff x="0" y="0"/>
          <a:chExt cx="0" cy="0"/>
        </a:xfrm>
      </p:grpSpPr>
      <p:cxnSp>
        <p:nvCxnSpPr>
          <p:cNvPr id="133" name="Google Shape;133;p13"/>
          <p:cNvCxnSpPr/>
          <p:nvPr/>
        </p:nvCxnSpPr>
        <p:spPr>
          <a:xfrm>
            <a:off x="923925" y="-114300"/>
            <a:ext cx="0" cy="5257800"/>
          </a:xfrm>
          <a:prstGeom prst="straightConnector1">
            <a:avLst/>
          </a:prstGeom>
          <a:noFill/>
          <a:ln w="19050" cap="flat" cmpd="sng">
            <a:solidFill>
              <a:schemeClr val="accent1"/>
            </a:solidFill>
            <a:prstDash val="solid"/>
            <a:round/>
            <a:headEnd type="none" w="med" len="med"/>
            <a:tailEnd type="none" w="med" len="med"/>
          </a:ln>
        </p:spPr>
      </p:cxnSp>
      <p:sp>
        <p:nvSpPr>
          <p:cNvPr id="134" name="Google Shape;134;p13"/>
          <p:cNvSpPr txBox="1">
            <a:spLocks noGrp="1"/>
          </p:cNvSpPr>
          <p:nvPr>
            <p:ph type="subTitle" idx="1"/>
          </p:nvPr>
        </p:nvSpPr>
        <p:spPr>
          <a:xfrm>
            <a:off x="3631838" y="1012975"/>
            <a:ext cx="18804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5" name="Google Shape;135;p13"/>
          <p:cNvSpPr txBox="1">
            <a:spLocks noGrp="1"/>
          </p:cNvSpPr>
          <p:nvPr>
            <p:ph type="subTitle" idx="2"/>
          </p:nvPr>
        </p:nvSpPr>
        <p:spPr>
          <a:xfrm>
            <a:off x="3631838" y="2355085"/>
            <a:ext cx="18804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6" name="Google Shape;136;p13"/>
          <p:cNvSpPr txBox="1">
            <a:spLocks noGrp="1"/>
          </p:cNvSpPr>
          <p:nvPr>
            <p:ph type="ctrTitle"/>
          </p:nvPr>
        </p:nvSpPr>
        <p:spPr>
          <a:xfrm>
            <a:off x="3446100" y="750463"/>
            <a:ext cx="2251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137" name="Google Shape;137;p13"/>
          <p:cNvSpPr txBox="1">
            <a:spLocks noGrp="1"/>
          </p:cNvSpPr>
          <p:nvPr>
            <p:ph type="ctrTitle" idx="3"/>
          </p:nvPr>
        </p:nvSpPr>
        <p:spPr>
          <a:xfrm>
            <a:off x="3446100" y="2092568"/>
            <a:ext cx="2251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138" name="Google Shape;138;p13"/>
          <p:cNvSpPr txBox="1">
            <a:spLocks noGrp="1"/>
          </p:cNvSpPr>
          <p:nvPr>
            <p:ph type="subTitle" idx="4"/>
          </p:nvPr>
        </p:nvSpPr>
        <p:spPr>
          <a:xfrm>
            <a:off x="3631838" y="3700272"/>
            <a:ext cx="1880400" cy="66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39" name="Google Shape;139;p13"/>
          <p:cNvSpPr txBox="1">
            <a:spLocks noGrp="1"/>
          </p:cNvSpPr>
          <p:nvPr>
            <p:ph type="ctrTitle" idx="5"/>
          </p:nvPr>
        </p:nvSpPr>
        <p:spPr>
          <a:xfrm>
            <a:off x="3446100" y="3437749"/>
            <a:ext cx="2251800" cy="3849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Clr>
                <a:schemeClr val="accent1"/>
              </a:buClr>
              <a:buSzPts val="1600"/>
              <a:buNone/>
              <a:defRPr sz="1600">
                <a:solidFill>
                  <a:schemeClr val="accent1"/>
                </a:solidFill>
              </a:defRPr>
            </a:lvl1pPr>
            <a:lvl2pPr lvl="1"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2pPr>
            <a:lvl3pPr lvl="2"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3pPr>
            <a:lvl4pPr lvl="3"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4pPr>
            <a:lvl5pPr lvl="4"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5pPr>
            <a:lvl6pPr lvl="5"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6pPr>
            <a:lvl7pPr lvl="6"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7pPr>
            <a:lvl8pPr lvl="7"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8pPr>
            <a:lvl9pPr lvl="8" algn="ctr" rtl="0">
              <a:spcBef>
                <a:spcPts val="0"/>
              </a:spcBef>
              <a:spcAft>
                <a:spcPts val="0"/>
              </a:spcAft>
              <a:buClr>
                <a:schemeClr val="accent1"/>
              </a:buClr>
              <a:buSzPts val="1600"/>
              <a:buFont typeface="Arvo"/>
              <a:buNone/>
              <a:defRPr sz="1600">
                <a:solidFill>
                  <a:schemeClr val="accent1"/>
                </a:solidFill>
                <a:latin typeface="Arvo"/>
                <a:ea typeface="Arvo"/>
                <a:cs typeface="Arvo"/>
                <a:sym typeface="Arvo"/>
              </a:defRPr>
            </a:lvl9pPr>
          </a:lstStyle>
          <a:p>
            <a:endParaRPr/>
          </a:p>
        </p:txBody>
      </p:sp>
      <p:sp>
        <p:nvSpPr>
          <p:cNvPr id="140" name="Google Shape;140;p13"/>
          <p:cNvSpPr/>
          <p:nvPr/>
        </p:nvSpPr>
        <p:spPr>
          <a:xfrm>
            <a:off x="790575" y="1885950"/>
            <a:ext cx="399900" cy="1371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3"/>
          <p:cNvSpPr txBox="1">
            <a:spLocks noGrp="1"/>
          </p:cNvSpPr>
          <p:nvPr>
            <p:ph type="ctrTitle" idx="6"/>
          </p:nvPr>
        </p:nvSpPr>
        <p:spPr>
          <a:xfrm>
            <a:off x="615225" y="2098650"/>
            <a:ext cx="2031300" cy="9462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1800" b="1">
                <a:solidFill>
                  <a:schemeClr val="accent2"/>
                </a:solidFill>
              </a:defRPr>
            </a:lvl1pPr>
            <a:lvl2pPr lvl="1" rtl="0">
              <a:spcBef>
                <a:spcPts val="0"/>
              </a:spcBef>
              <a:spcAft>
                <a:spcPts val="0"/>
              </a:spcAft>
              <a:buClr>
                <a:schemeClr val="accent2"/>
              </a:buClr>
              <a:buSzPts val="2100"/>
              <a:buNone/>
              <a:defRPr sz="2100">
                <a:solidFill>
                  <a:schemeClr val="accent2"/>
                </a:solidFill>
              </a:defRPr>
            </a:lvl2pPr>
            <a:lvl3pPr lvl="2" rtl="0">
              <a:spcBef>
                <a:spcPts val="0"/>
              </a:spcBef>
              <a:spcAft>
                <a:spcPts val="0"/>
              </a:spcAft>
              <a:buClr>
                <a:schemeClr val="accent2"/>
              </a:buClr>
              <a:buSzPts val="2100"/>
              <a:buNone/>
              <a:defRPr sz="2100">
                <a:solidFill>
                  <a:schemeClr val="accent2"/>
                </a:solidFill>
              </a:defRPr>
            </a:lvl3pPr>
            <a:lvl4pPr lvl="3" rtl="0">
              <a:spcBef>
                <a:spcPts val="0"/>
              </a:spcBef>
              <a:spcAft>
                <a:spcPts val="0"/>
              </a:spcAft>
              <a:buClr>
                <a:schemeClr val="accent2"/>
              </a:buClr>
              <a:buSzPts val="2100"/>
              <a:buNone/>
              <a:defRPr sz="2100">
                <a:solidFill>
                  <a:schemeClr val="accent2"/>
                </a:solidFill>
              </a:defRPr>
            </a:lvl4pPr>
            <a:lvl5pPr lvl="4" rtl="0">
              <a:spcBef>
                <a:spcPts val="0"/>
              </a:spcBef>
              <a:spcAft>
                <a:spcPts val="0"/>
              </a:spcAft>
              <a:buClr>
                <a:schemeClr val="accent2"/>
              </a:buClr>
              <a:buSzPts val="2100"/>
              <a:buNone/>
              <a:defRPr sz="2100">
                <a:solidFill>
                  <a:schemeClr val="accent2"/>
                </a:solidFill>
              </a:defRPr>
            </a:lvl5pPr>
            <a:lvl6pPr lvl="5" rtl="0">
              <a:spcBef>
                <a:spcPts val="0"/>
              </a:spcBef>
              <a:spcAft>
                <a:spcPts val="0"/>
              </a:spcAft>
              <a:buClr>
                <a:schemeClr val="accent2"/>
              </a:buClr>
              <a:buSzPts val="2100"/>
              <a:buNone/>
              <a:defRPr sz="2100">
                <a:solidFill>
                  <a:schemeClr val="accent2"/>
                </a:solidFill>
              </a:defRPr>
            </a:lvl6pPr>
            <a:lvl7pPr lvl="6" rtl="0">
              <a:spcBef>
                <a:spcPts val="0"/>
              </a:spcBef>
              <a:spcAft>
                <a:spcPts val="0"/>
              </a:spcAft>
              <a:buClr>
                <a:schemeClr val="accent2"/>
              </a:buClr>
              <a:buSzPts val="2100"/>
              <a:buNone/>
              <a:defRPr sz="2100">
                <a:solidFill>
                  <a:schemeClr val="accent2"/>
                </a:solidFill>
              </a:defRPr>
            </a:lvl7pPr>
            <a:lvl8pPr lvl="7" rtl="0">
              <a:spcBef>
                <a:spcPts val="0"/>
              </a:spcBef>
              <a:spcAft>
                <a:spcPts val="0"/>
              </a:spcAft>
              <a:buClr>
                <a:schemeClr val="accent2"/>
              </a:buClr>
              <a:buSzPts val="2100"/>
              <a:buNone/>
              <a:defRPr sz="2100">
                <a:solidFill>
                  <a:schemeClr val="accent2"/>
                </a:solidFill>
              </a:defRPr>
            </a:lvl8pPr>
            <a:lvl9pPr lvl="8" rtl="0">
              <a:spcBef>
                <a:spcPts val="0"/>
              </a:spcBef>
              <a:spcAft>
                <a:spcPts val="0"/>
              </a:spcAft>
              <a:buClr>
                <a:schemeClr val="accent2"/>
              </a:buClr>
              <a:buSzPts val="2100"/>
              <a:buNone/>
              <a:defRPr sz="2100">
                <a:solidFill>
                  <a:schemeClr val="accent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Arvo"/>
              <a:buNone/>
              <a:defRPr sz="2800">
                <a:solidFill>
                  <a:schemeClr val="dk1"/>
                </a:solidFill>
                <a:latin typeface="Arvo"/>
                <a:ea typeface="Arvo"/>
                <a:cs typeface="Arvo"/>
                <a:sym typeface="Arvo"/>
              </a:defRPr>
            </a:lvl1pPr>
            <a:lvl2pPr lvl="1"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2pPr>
            <a:lvl3pPr lvl="2"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3pPr>
            <a:lvl4pPr lvl="3"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4pPr>
            <a:lvl5pPr lvl="4"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5pPr>
            <a:lvl6pPr lvl="5"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6pPr>
            <a:lvl7pPr lvl="6"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7pPr>
            <a:lvl8pPr lvl="7"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8pPr>
            <a:lvl9pPr lvl="8" rtl="0">
              <a:spcBef>
                <a:spcPts val="0"/>
              </a:spcBef>
              <a:spcAft>
                <a:spcPts val="0"/>
              </a:spcAft>
              <a:buClr>
                <a:schemeClr val="dk1"/>
              </a:buClr>
              <a:buSzPts val="2800"/>
              <a:buFont typeface="Squada One"/>
              <a:buNone/>
              <a:defRPr sz="2800">
                <a:solidFill>
                  <a:schemeClr val="dk1"/>
                </a:solidFill>
                <a:latin typeface="Squada One"/>
                <a:ea typeface="Squada One"/>
                <a:cs typeface="Squada One"/>
                <a:sym typeface="Squad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1pPr>
            <a:lvl2pPr marL="914400" lvl="1"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2pPr>
            <a:lvl3pPr marL="1371600" lvl="2"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3pPr>
            <a:lvl4pPr marL="1828800" lvl="3"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4pPr>
            <a:lvl5pPr marL="2286000" lvl="4"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5pPr>
            <a:lvl6pPr marL="2743200" lvl="5"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6pPr>
            <a:lvl7pPr marL="3200400" lvl="6"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7pPr>
            <a:lvl8pPr marL="3657600" lvl="7" indent="-304800" rtl="0">
              <a:lnSpc>
                <a:spcPct val="115000"/>
              </a:lnSpc>
              <a:spcBef>
                <a:spcPts val="1600"/>
              </a:spcBef>
              <a:spcAft>
                <a:spcPts val="0"/>
              </a:spcAft>
              <a:buClr>
                <a:schemeClr val="dk1"/>
              </a:buClr>
              <a:buSzPts val="1200"/>
              <a:buFont typeface="Nunito Light"/>
              <a:buChar char="○"/>
              <a:defRPr sz="1200">
                <a:solidFill>
                  <a:schemeClr val="dk1"/>
                </a:solidFill>
                <a:latin typeface="Nunito Light"/>
                <a:ea typeface="Nunito Light"/>
                <a:cs typeface="Nunito Light"/>
                <a:sym typeface="Nunito Light"/>
              </a:defRPr>
            </a:lvl8pPr>
            <a:lvl9pPr marL="4114800" lvl="8" indent="-304800" rtl="0">
              <a:lnSpc>
                <a:spcPct val="115000"/>
              </a:lnSpc>
              <a:spcBef>
                <a:spcPts val="1600"/>
              </a:spcBef>
              <a:spcAft>
                <a:spcPts val="1600"/>
              </a:spcAft>
              <a:buClr>
                <a:schemeClr val="dk1"/>
              </a:buClr>
              <a:buSzPts val="1200"/>
              <a:buFont typeface="Nunito Light"/>
              <a:buChar char="■"/>
              <a:defRPr sz="1200">
                <a:solidFill>
                  <a:schemeClr val="dk1"/>
                </a:solidFill>
                <a:latin typeface="Nunito Light"/>
                <a:ea typeface="Nunito Light"/>
                <a:cs typeface="Nunito Light"/>
                <a:sym typeface="Nunito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7" r:id="rId8"/>
    <p:sldLayoutId id="2147483659" r:id="rId9"/>
    <p:sldLayoutId id="2147483660" r:id="rId10"/>
    <p:sldLayoutId id="2147483661" r:id="rId11"/>
    <p:sldLayoutId id="2147483662" r:id="rId12"/>
    <p:sldLayoutId id="2147483663" r:id="rId13"/>
    <p:sldLayoutId id="214748366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doi-org.ezproxy.library.uvic.ca/10.1177/1356336X10369200"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lidesgo.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hyperlink" Target="https://www.freepik.com/" TargetMode="External"/><Relationship Id="rId4" Type="http://schemas.openxmlformats.org/officeDocument/2006/relationships/hyperlink" Target="https://www.flaticon.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1"/>
          <p:cNvPicPr preferRelativeResize="0"/>
          <p:nvPr/>
        </p:nvPicPr>
        <p:blipFill rotWithShape="1">
          <a:blip r:embed="rId3">
            <a:alphaModFix/>
          </a:blip>
          <a:srcRect t="4897" b="4906"/>
          <a:stretch/>
        </p:blipFill>
        <p:spPr>
          <a:xfrm>
            <a:off x="766075" y="727184"/>
            <a:ext cx="5805924" cy="4402852"/>
          </a:xfrm>
          <a:prstGeom prst="rect">
            <a:avLst/>
          </a:prstGeom>
          <a:noFill/>
          <a:ln>
            <a:noFill/>
          </a:ln>
        </p:spPr>
      </p:pic>
      <p:sp>
        <p:nvSpPr>
          <p:cNvPr id="178" name="Google Shape;178;p21"/>
          <p:cNvSpPr txBox="1">
            <a:spLocks noGrp="1"/>
          </p:cNvSpPr>
          <p:nvPr>
            <p:ph type="subTitle" idx="1"/>
          </p:nvPr>
        </p:nvSpPr>
        <p:spPr>
          <a:xfrm>
            <a:off x="6100416" y="2571750"/>
            <a:ext cx="2391600" cy="7170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dirty="0"/>
              <a:t>(G)Anna Serdyukova</a:t>
            </a:r>
            <a:endParaRPr dirty="0"/>
          </a:p>
        </p:txBody>
      </p:sp>
      <p:sp>
        <p:nvSpPr>
          <p:cNvPr id="179" name="Google Shape;179;p21"/>
          <p:cNvSpPr txBox="1">
            <a:spLocks noGrp="1"/>
          </p:cNvSpPr>
          <p:nvPr>
            <p:ph type="ctrTitle"/>
          </p:nvPr>
        </p:nvSpPr>
        <p:spPr>
          <a:xfrm>
            <a:off x="4535149" y="1146310"/>
            <a:ext cx="4073700" cy="17823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dirty="0"/>
              <a:t>PHYSICAL EDUCATION AT  ELEMENTARY SCHOOLS</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02;p23">
            <a:extLst>
              <a:ext uri="{FF2B5EF4-FFF2-40B4-BE49-F238E27FC236}">
                <a16:creationId xmlns:a16="http://schemas.microsoft.com/office/drawing/2014/main" id="{C497D91B-A9C5-484C-B382-71AD754C2D85}"/>
              </a:ext>
            </a:extLst>
          </p:cNvPr>
          <p:cNvSpPr/>
          <p:nvPr/>
        </p:nvSpPr>
        <p:spPr>
          <a:xfrm>
            <a:off x="-1447500" y="-2100975"/>
            <a:ext cx="5024100" cy="50241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03;p23">
            <a:extLst>
              <a:ext uri="{FF2B5EF4-FFF2-40B4-BE49-F238E27FC236}">
                <a16:creationId xmlns:a16="http://schemas.microsoft.com/office/drawing/2014/main" id="{3EB08B20-BAE9-1041-9187-DE8E06FF88F1}"/>
              </a:ext>
            </a:extLst>
          </p:cNvPr>
          <p:cNvSpPr/>
          <p:nvPr/>
        </p:nvSpPr>
        <p:spPr>
          <a:xfrm>
            <a:off x="1101025" y="1002650"/>
            <a:ext cx="2297700" cy="2297700"/>
          </a:xfrm>
          <a:prstGeom prst="ellipse">
            <a:avLst/>
          </a:pr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F8B94567-ED06-B44D-BCBE-F3FC35301715}"/>
              </a:ext>
            </a:extLst>
          </p:cNvPr>
          <p:cNvSpPr>
            <a:spLocks noGrp="1"/>
          </p:cNvSpPr>
          <p:nvPr>
            <p:ph type="ctrTitle"/>
          </p:nvPr>
        </p:nvSpPr>
        <p:spPr/>
        <p:txBody>
          <a:bodyPr/>
          <a:lstStyle/>
          <a:p>
            <a:r>
              <a:rPr lang="en-US" dirty="0"/>
              <a:t>Integration</a:t>
            </a:r>
          </a:p>
        </p:txBody>
      </p:sp>
      <p:grpSp>
        <p:nvGrpSpPr>
          <p:cNvPr id="6" name="Google Shape;6131;p49">
            <a:extLst>
              <a:ext uri="{FF2B5EF4-FFF2-40B4-BE49-F238E27FC236}">
                <a16:creationId xmlns:a16="http://schemas.microsoft.com/office/drawing/2014/main" id="{BA4E23C6-32B8-B848-93D5-2892DBE63156}"/>
              </a:ext>
            </a:extLst>
          </p:cNvPr>
          <p:cNvGrpSpPr/>
          <p:nvPr/>
        </p:nvGrpSpPr>
        <p:grpSpPr>
          <a:xfrm>
            <a:off x="5991503" y="2501858"/>
            <a:ext cx="1460144" cy="1596984"/>
            <a:chOff x="-42778750" y="2320125"/>
            <a:chExt cx="285125" cy="309375"/>
          </a:xfrm>
          <a:solidFill>
            <a:schemeClr val="tx1"/>
          </a:solidFill>
        </p:grpSpPr>
        <p:sp>
          <p:nvSpPr>
            <p:cNvPr id="7" name="Google Shape;6132;p49">
              <a:extLst>
                <a:ext uri="{FF2B5EF4-FFF2-40B4-BE49-F238E27FC236}">
                  <a16:creationId xmlns:a16="http://schemas.microsoft.com/office/drawing/2014/main" id="{B0669723-8ACA-8A4C-B555-9E5ECEDE3288}"/>
                </a:ext>
              </a:extLst>
            </p:cNvPr>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6133;p49">
              <a:extLst>
                <a:ext uri="{FF2B5EF4-FFF2-40B4-BE49-F238E27FC236}">
                  <a16:creationId xmlns:a16="http://schemas.microsoft.com/office/drawing/2014/main" id="{B8B0E956-72D9-8F42-93D5-D4A3FAAD3D60}"/>
                </a:ext>
              </a:extLst>
            </p:cNvPr>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6145;p49">
            <a:extLst>
              <a:ext uri="{FF2B5EF4-FFF2-40B4-BE49-F238E27FC236}">
                <a16:creationId xmlns:a16="http://schemas.microsoft.com/office/drawing/2014/main" id="{B1F01E2C-814E-DD41-8BD0-D57140CF8FC6}"/>
              </a:ext>
            </a:extLst>
          </p:cNvPr>
          <p:cNvGrpSpPr/>
          <p:nvPr/>
        </p:nvGrpSpPr>
        <p:grpSpPr>
          <a:xfrm>
            <a:off x="5652321" y="1965282"/>
            <a:ext cx="589858" cy="536576"/>
            <a:chOff x="-39055650" y="2315975"/>
            <a:chExt cx="331600" cy="313900"/>
          </a:xfrm>
          <a:solidFill>
            <a:schemeClr val="accent2"/>
          </a:solidFill>
        </p:grpSpPr>
        <p:sp>
          <p:nvSpPr>
            <p:cNvPr id="10" name="Google Shape;6146;p49">
              <a:extLst>
                <a:ext uri="{FF2B5EF4-FFF2-40B4-BE49-F238E27FC236}">
                  <a16:creationId xmlns:a16="http://schemas.microsoft.com/office/drawing/2014/main" id="{D4D0742F-37D4-F543-8093-D03583070D64}"/>
                </a:ext>
              </a:extLst>
            </p:cNvPr>
            <p:cNvSpPr/>
            <p:nvPr/>
          </p:nvSpPr>
          <p:spPr>
            <a:xfrm>
              <a:off x="-38976900" y="2390225"/>
              <a:ext cx="167775" cy="165825"/>
            </a:xfrm>
            <a:custGeom>
              <a:avLst/>
              <a:gdLst/>
              <a:ahLst/>
              <a:cxnLst/>
              <a:rect l="l" t="t" r="r" b="b"/>
              <a:pathLst>
                <a:path w="6711" h="6633" extrusionOk="0">
                  <a:moveTo>
                    <a:pt x="3765" y="1"/>
                  </a:moveTo>
                  <a:cubicBezTo>
                    <a:pt x="3655" y="1"/>
                    <a:pt x="3545" y="40"/>
                    <a:pt x="3466" y="119"/>
                  </a:cubicBezTo>
                  <a:cubicBezTo>
                    <a:pt x="3309" y="276"/>
                    <a:pt x="3309" y="560"/>
                    <a:pt x="3466" y="718"/>
                  </a:cubicBezTo>
                  <a:lnTo>
                    <a:pt x="4411" y="1663"/>
                  </a:lnTo>
                  <a:lnTo>
                    <a:pt x="3340" y="2734"/>
                  </a:lnTo>
                  <a:lnTo>
                    <a:pt x="2395" y="1789"/>
                  </a:lnTo>
                  <a:cubicBezTo>
                    <a:pt x="2316" y="1710"/>
                    <a:pt x="2214" y="1671"/>
                    <a:pt x="2111" y="1671"/>
                  </a:cubicBezTo>
                  <a:cubicBezTo>
                    <a:pt x="2009" y="1671"/>
                    <a:pt x="1907" y="1710"/>
                    <a:pt x="1828" y="1789"/>
                  </a:cubicBezTo>
                  <a:cubicBezTo>
                    <a:pt x="1670" y="1946"/>
                    <a:pt x="1670" y="2198"/>
                    <a:pt x="1828" y="2387"/>
                  </a:cubicBezTo>
                  <a:lnTo>
                    <a:pt x="2773" y="3332"/>
                  </a:lnTo>
                  <a:lnTo>
                    <a:pt x="1702" y="4372"/>
                  </a:lnTo>
                  <a:lnTo>
                    <a:pt x="757" y="3427"/>
                  </a:lnTo>
                  <a:cubicBezTo>
                    <a:pt x="678" y="3348"/>
                    <a:pt x="568" y="3309"/>
                    <a:pt x="457" y="3309"/>
                  </a:cubicBezTo>
                  <a:cubicBezTo>
                    <a:pt x="347" y="3309"/>
                    <a:pt x="237" y="3348"/>
                    <a:pt x="158" y="3427"/>
                  </a:cubicBezTo>
                  <a:cubicBezTo>
                    <a:pt x="1" y="3584"/>
                    <a:pt x="1" y="3868"/>
                    <a:pt x="158" y="4026"/>
                  </a:cubicBezTo>
                  <a:lnTo>
                    <a:pt x="1103" y="4971"/>
                  </a:lnTo>
                  <a:lnTo>
                    <a:pt x="977" y="5097"/>
                  </a:lnTo>
                  <a:cubicBezTo>
                    <a:pt x="820" y="5254"/>
                    <a:pt x="820" y="5538"/>
                    <a:pt x="977" y="5695"/>
                  </a:cubicBezTo>
                  <a:cubicBezTo>
                    <a:pt x="1056" y="5774"/>
                    <a:pt x="1166" y="5813"/>
                    <a:pt x="1276" y="5813"/>
                  </a:cubicBezTo>
                  <a:cubicBezTo>
                    <a:pt x="1387" y="5813"/>
                    <a:pt x="1497" y="5774"/>
                    <a:pt x="1576" y="5695"/>
                  </a:cubicBezTo>
                  <a:lnTo>
                    <a:pt x="1702" y="5569"/>
                  </a:lnTo>
                  <a:lnTo>
                    <a:pt x="2647" y="6514"/>
                  </a:lnTo>
                  <a:cubicBezTo>
                    <a:pt x="2726" y="6593"/>
                    <a:pt x="2836" y="6633"/>
                    <a:pt x="2946" y="6633"/>
                  </a:cubicBezTo>
                  <a:cubicBezTo>
                    <a:pt x="3057" y="6633"/>
                    <a:pt x="3167" y="6593"/>
                    <a:pt x="3246" y="6514"/>
                  </a:cubicBezTo>
                  <a:cubicBezTo>
                    <a:pt x="3403" y="6357"/>
                    <a:pt x="3403" y="6073"/>
                    <a:pt x="3246" y="5916"/>
                  </a:cubicBezTo>
                  <a:lnTo>
                    <a:pt x="2300" y="4971"/>
                  </a:lnTo>
                  <a:lnTo>
                    <a:pt x="3340" y="3899"/>
                  </a:lnTo>
                  <a:lnTo>
                    <a:pt x="4285" y="4845"/>
                  </a:lnTo>
                  <a:cubicBezTo>
                    <a:pt x="4364" y="4923"/>
                    <a:pt x="4474" y="4963"/>
                    <a:pt x="4585" y="4963"/>
                  </a:cubicBezTo>
                  <a:cubicBezTo>
                    <a:pt x="4695" y="4963"/>
                    <a:pt x="4805" y="4923"/>
                    <a:pt x="4884" y="4845"/>
                  </a:cubicBezTo>
                  <a:cubicBezTo>
                    <a:pt x="5041" y="4687"/>
                    <a:pt x="5041" y="4435"/>
                    <a:pt x="4884" y="4278"/>
                  </a:cubicBezTo>
                  <a:lnTo>
                    <a:pt x="3939" y="3332"/>
                  </a:lnTo>
                  <a:lnTo>
                    <a:pt x="5010" y="2261"/>
                  </a:lnTo>
                  <a:lnTo>
                    <a:pt x="5955" y="3206"/>
                  </a:lnTo>
                  <a:cubicBezTo>
                    <a:pt x="6034" y="3285"/>
                    <a:pt x="6144" y="3325"/>
                    <a:pt x="6254" y="3325"/>
                  </a:cubicBezTo>
                  <a:cubicBezTo>
                    <a:pt x="6365" y="3325"/>
                    <a:pt x="6475" y="3285"/>
                    <a:pt x="6554" y="3206"/>
                  </a:cubicBezTo>
                  <a:cubicBezTo>
                    <a:pt x="6711" y="3049"/>
                    <a:pt x="6711" y="2765"/>
                    <a:pt x="6554" y="2608"/>
                  </a:cubicBezTo>
                  <a:lnTo>
                    <a:pt x="5608" y="1663"/>
                  </a:lnTo>
                  <a:lnTo>
                    <a:pt x="5703" y="1537"/>
                  </a:lnTo>
                  <a:cubicBezTo>
                    <a:pt x="5860" y="1379"/>
                    <a:pt x="5860" y="1127"/>
                    <a:pt x="5703" y="970"/>
                  </a:cubicBezTo>
                  <a:cubicBezTo>
                    <a:pt x="5624" y="891"/>
                    <a:pt x="5522" y="851"/>
                    <a:pt x="5419" y="851"/>
                  </a:cubicBezTo>
                  <a:cubicBezTo>
                    <a:pt x="5317" y="851"/>
                    <a:pt x="5215" y="891"/>
                    <a:pt x="5136" y="970"/>
                  </a:cubicBezTo>
                  <a:lnTo>
                    <a:pt x="5010" y="1064"/>
                  </a:lnTo>
                  <a:lnTo>
                    <a:pt x="4065" y="119"/>
                  </a:lnTo>
                  <a:cubicBezTo>
                    <a:pt x="3986" y="40"/>
                    <a:pt x="3876" y="1"/>
                    <a:pt x="376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47;p49">
              <a:extLst>
                <a:ext uri="{FF2B5EF4-FFF2-40B4-BE49-F238E27FC236}">
                  <a16:creationId xmlns:a16="http://schemas.microsoft.com/office/drawing/2014/main" id="{2036B8F1-C153-9144-A66C-9E3F058F5F1F}"/>
                </a:ext>
              </a:extLst>
            </p:cNvPr>
            <p:cNvSpPr/>
            <p:nvPr/>
          </p:nvSpPr>
          <p:spPr>
            <a:xfrm>
              <a:off x="-39055650" y="2315975"/>
              <a:ext cx="331600" cy="313900"/>
            </a:xfrm>
            <a:custGeom>
              <a:avLst/>
              <a:gdLst/>
              <a:ahLst/>
              <a:cxnLst/>
              <a:rect l="l" t="t" r="r" b="b"/>
              <a:pathLst>
                <a:path w="13264" h="12556" extrusionOk="0">
                  <a:moveTo>
                    <a:pt x="9083" y="792"/>
                  </a:moveTo>
                  <a:cubicBezTo>
                    <a:pt x="9988" y="792"/>
                    <a:pt x="10673" y="917"/>
                    <a:pt x="11121" y="1041"/>
                  </a:cubicBezTo>
                  <a:cubicBezTo>
                    <a:pt x="11216" y="1073"/>
                    <a:pt x="11373" y="1167"/>
                    <a:pt x="11499" y="1199"/>
                  </a:cubicBezTo>
                  <a:lnTo>
                    <a:pt x="11625" y="1325"/>
                  </a:lnTo>
                  <a:cubicBezTo>
                    <a:pt x="11814" y="1608"/>
                    <a:pt x="11909" y="2144"/>
                    <a:pt x="11940" y="2459"/>
                  </a:cubicBezTo>
                  <a:cubicBezTo>
                    <a:pt x="12003" y="3152"/>
                    <a:pt x="12003" y="3845"/>
                    <a:pt x="11972" y="4475"/>
                  </a:cubicBezTo>
                  <a:lnTo>
                    <a:pt x="8317" y="821"/>
                  </a:lnTo>
                  <a:cubicBezTo>
                    <a:pt x="8588" y="801"/>
                    <a:pt x="8843" y="792"/>
                    <a:pt x="9083" y="792"/>
                  </a:cubicBezTo>
                  <a:close/>
                  <a:moveTo>
                    <a:pt x="7246" y="978"/>
                  </a:moveTo>
                  <a:lnTo>
                    <a:pt x="11814" y="5546"/>
                  </a:lnTo>
                  <a:cubicBezTo>
                    <a:pt x="11184" y="8728"/>
                    <a:pt x="9136" y="11028"/>
                    <a:pt x="5797" y="11595"/>
                  </a:cubicBezTo>
                  <a:lnTo>
                    <a:pt x="1229" y="7027"/>
                  </a:lnTo>
                  <a:cubicBezTo>
                    <a:pt x="1890" y="3845"/>
                    <a:pt x="3907" y="1608"/>
                    <a:pt x="7246" y="978"/>
                  </a:cubicBezTo>
                  <a:close/>
                  <a:moveTo>
                    <a:pt x="1071" y="8004"/>
                  </a:moveTo>
                  <a:lnTo>
                    <a:pt x="4726" y="11690"/>
                  </a:lnTo>
                  <a:cubicBezTo>
                    <a:pt x="4391" y="11722"/>
                    <a:pt x="4083" y="11736"/>
                    <a:pt x="3800" y="11736"/>
                  </a:cubicBezTo>
                  <a:cubicBezTo>
                    <a:pt x="2431" y="11736"/>
                    <a:pt x="1669" y="11411"/>
                    <a:pt x="1512" y="11280"/>
                  </a:cubicBezTo>
                  <a:cubicBezTo>
                    <a:pt x="1229" y="11028"/>
                    <a:pt x="914" y="9799"/>
                    <a:pt x="1071" y="8004"/>
                  </a:cubicBezTo>
                  <a:close/>
                  <a:moveTo>
                    <a:pt x="9132" y="0"/>
                  </a:moveTo>
                  <a:cubicBezTo>
                    <a:pt x="8355" y="0"/>
                    <a:pt x="7508" y="77"/>
                    <a:pt x="6742" y="222"/>
                  </a:cubicBezTo>
                  <a:cubicBezTo>
                    <a:pt x="5482" y="506"/>
                    <a:pt x="4411" y="978"/>
                    <a:pt x="3560" y="1640"/>
                  </a:cubicBezTo>
                  <a:cubicBezTo>
                    <a:pt x="1764" y="2931"/>
                    <a:pt x="756" y="4948"/>
                    <a:pt x="347" y="7090"/>
                  </a:cubicBezTo>
                  <a:lnTo>
                    <a:pt x="347" y="7122"/>
                  </a:lnTo>
                  <a:cubicBezTo>
                    <a:pt x="0" y="9012"/>
                    <a:pt x="189" y="10934"/>
                    <a:pt x="756" y="11721"/>
                  </a:cubicBezTo>
                  <a:cubicBezTo>
                    <a:pt x="882" y="11879"/>
                    <a:pt x="945" y="11942"/>
                    <a:pt x="1103" y="12036"/>
                  </a:cubicBezTo>
                  <a:cubicBezTo>
                    <a:pt x="1678" y="12389"/>
                    <a:pt x="2725" y="12556"/>
                    <a:pt x="3868" y="12556"/>
                  </a:cubicBezTo>
                  <a:cubicBezTo>
                    <a:pt x="4664" y="12556"/>
                    <a:pt x="5506" y="12475"/>
                    <a:pt x="6270" y="12320"/>
                  </a:cubicBezTo>
                  <a:cubicBezTo>
                    <a:pt x="8380" y="11879"/>
                    <a:pt x="9956" y="10776"/>
                    <a:pt x="11058" y="9295"/>
                  </a:cubicBezTo>
                  <a:cubicBezTo>
                    <a:pt x="13264" y="6302"/>
                    <a:pt x="13075" y="2018"/>
                    <a:pt x="12255" y="852"/>
                  </a:cubicBezTo>
                  <a:cubicBezTo>
                    <a:pt x="12129" y="695"/>
                    <a:pt x="11972" y="537"/>
                    <a:pt x="11657" y="411"/>
                  </a:cubicBezTo>
                  <a:cubicBezTo>
                    <a:pt x="11279" y="222"/>
                    <a:pt x="10712" y="159"/>
                    <a:pt x="10271" y="64"/>
                  </a:cubicBezTo>
                  <a:cubicBezTo>
                    <a:pt x="9925" y="21"/>
                    <a:pt x="9538" y="0"/>
                    <a:pt x="913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6140;p49">
            <a:extLst>
              <a:ext uri="{FF2B5EF4-FFF2-40B4-BE49-F238E27FC236}">
                <a16:creationId xmlns:a16="http://schemas.microsoft.com/office/drawing/2014/main" id="{0DF7715E-DA63-084F-B277-E1524FA78923}"/>
              </a:ext>
            </a:extLst>
          </p:cNvPr>
          <p:cNvSpPr/>
          <p:nvPr/>
        </p:nvSpPr>
        <p:spPr>
          <a:xfrm>
            <a:off x="7344511" y="2057286"/>
            <a:ext cx="532369" cy="536576"/>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6180;p49">
            <a:extLst>
              <a:ext uri="{FF2B5EF4-FFF2-40B4-BE49-F238E27FC236}">
                <a16:creationId xmlns:a16="http://schemas.microsoft.com/office/drawing/2014/main" id="{C79012B3-57CF-7D41-AC0E-B1B4FCDEC9F4}"/>
              </a:ext>
            </a:extLst>
          </p:cNvPr>
          <p:cNvGrpSpPr/>
          <p:nvPr/>
        </p:nvGrpSpPr>
        <p:grpSpPr>
          <a:xfrm>
            <a:off x="5095822" y="3613926"/>
            <a:ext cx="642191" cy="666127"/>
            <a:chOff x="-40160700" y="2339625"/>
            <a:chExt cx="290650" cy="316650"/>
          </a:xfrm>
          <a:solidFill>
            <a:schemeClr val="bg2"/>
          </a:solidFill>
        </p:grpSpPr>
        <p:sp>
          <p:nvSpPr>
            <p:cNvPr id="14" name="Google Shape;6181;p49">
              <a:extLst>
                <a:ext uri="{FF2B5EF4-FFF2-40B4-BE49-F238E27FC236}">
                  <a16:creationId xmlns:a16="http://schemas.microsoft.com/office/drawing/2014/main" id="{AE604C80-7B12-984C-8BCB-E8CD2B6282C5}"/>
                </a:ext>
              </a:extLst>
            </p:cNvPr>
            <p:cNvSpPr/>
            <p:nvPr/>
          </p:nvSpPr>
          <p:spPr>
            <a:xfrm>
              <a:off x="-40005525" y="2552600"/>
              <a:ext cx="70900" cy="62175"/>
            </a:xfrm>
            <a:custGeom>
              <a:avLst/>
              <a:gdLst/>
              <a:ahLst/>
              <a:cxnLst/>
              <a:rect l="l" t="t" r="r" b="b"/>
              <a:pathLst>
                <a:path w="2836" h="2487" extrusionOk="0">
                  <a:moveTo>
                    <a:pt x="1408" y="807"/>
                  </a:moveTo>
                  <a:cubicBezTo>
                    <a:pt x="1461" y="807"/>
                    <a:pt x="1518" y="817"/>
                    <a:pt x="1575" y="839"/>
                  </a:cubicBezTo>
                  <a:cubicBezTo>
                    <a:pt x="1733" y="902"/>
                    <a:pt x="1796" y="1028"/>
                    <a:pt x="1796" y="1248"/>
                  </a:cubicBezTo>
                  <a:cubicBezTo>
                    <a:pt x="1845" y="1496"/>
                    <a:pt x="1661" y="1666"/>
                    <a:pt x="1442" y="1666"/>
                  </a:cubicBezTo>
                  <a:cubicBezTo>
                    <a:pt x="1383" y="1666"/>
                    <a:pt x="1321" y="1653"/>
                    <a:pt x="1260" y="1626"/>
                  </a:cubicBezTo>
                  <a:cubicBezTo>
                    <a:pt x="1071" y="1563"/>
                    <a:pt x="945" y="1311"/>
                    <a:pt x="1008" y="1091"/>
                  </a:cubicBezTo>
                  <a:cubicBezTo>
                    <a:pt x="1081" y="921"/>
                    <a:pt x="1229" y="807"/>
                    <a:pt x="1408" y="807"/>
                  </a:cubicBezTo>
                  <a:close/>
                  <a:moveTo>
                    <a:pt x="1438" y="1"/>
                  </a:moveTo>
                  <a:cubicBezTo>
                    <a:pt x="1040" y="1"/>
                    <a:pt x="635" y="188"/>
                    <a:pt x="378" y="523"/>
                  </a:cubicBezTo>
                  <a:cubicBezTo>
                    <a:pt x="0" y="1091"/>
                    <a:pt x="158" y="1878"/>
                    <a:pt x="693" y="2256"/>
                  </a:cubicBezTo>
                  <a:cubicBezTo>
                    <a:pt x="909" y="2412"/>
                    <a:pt x="1158" y="2486"/>
                    <a:pt x="1405" y="2486"/>
                  </a:cubicBezTo>
                  <a:cubicBezTo>
                    <a:pt x="1806" y="2486"/>
                    <a:pt x="2204" y="2292"/>
                    <a:pt x="2457" y="1941"/>
                  </a:cubicBezTo>
                  <a:cubicBezTo>
                    <a:pt x="2836" y="1406"/>
                    <a:pt x="2678" y="618"/>
                    <a:pt x="2111" y="208"/>
                  </a:cubicBezTo>
                  <a:cubicBezTo>
                    <a:pt x="1911" y="67"/>
                    <a:pt x="1676" y="1"/>
                    <a:pt x="143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182;p49">
              <a:extLst>
                <a:ext uri="{FF2B5EF4-FFF2-40B4-BE49-F238E27FC236}">
                  <a16:creationId xmlns:a16="http://schemas.microsoft.com/office/drawing/2014/main" id="{6AB7AD76-B325-8D49-9294-6C3F16679E0A}"/>
                </a:ext>
              </a:extLst>
            </p:cNvPr>
            <p:cNvSpPr/>
            <p:nvPr/>
          </p:nvSpPr>
          <p:spPr>
            <a:xfrm>
              <a:off x="-40039400" y="2605050"/>
              <a:ext cx="29150" cy="20500"/>
            </a:xfrm>
            <a:custGeom>
              <a:avLst/>
              <a:gdLst/>
              <a:ahLst/>
              <a:cxnLst/>
              <a:rect l="l" t="t" r="r" b="b"/>
              <a:pathLst>
                <a:path w="1166" h="820" extrusionOk="0">
                  <a:moveTo>
                    <a:pt x="725" y="1"/>
                  </a:moveTo>
                  <a:cubicBezTo>
                    <a:pt x="473" y="1"/>
                    <a:pt x="0" y="190"/>
                    <a:pt x="0" y="410"/>
                  </a:cubicBezTo>
                  <a:cubicBezTo>
                    <a:pt x="0" y="631"/>
                    <a:pt x="473" y="820"/>
                    <a:pt x="725" y="820"/>
                  </a:cubicBezTo>
                  <a:cubicBezTo>
                    <a:pt x="945" y="820"/>
                    <a:pt x="1166" y="631"/>
                    <a:pt x="1166" y="410"/>
                  </a:cubicBezTo>
                  <a:cubicBezTo>
                    <a:pt x="1103" y="158"/>
                    <a:pt x="914"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183;p49">
              <a:extLst>
                <a:ext uri="{FF2B5EF4-FFF2-40B4-BE49-F238E27FC236}">
                  <a16:creationId xmlns:a16="http://schemas.microsoft.com/office/drawing/2014/main" id="{705F6446-8ED3-894C-B978-4C17807112FD}"/>
                </a:ext>
              </a:extLst>
            </p:cNvPr>
            <p:cNvSpPr/>
            <p:nvPr/>
          </p:nvSpPr>
          <p:spPr>
            <a:xfrm>
              <a:off x="-40079575" y="2584575"/>
              <a:ext cx="19725" cy="19725"/>
            </a:xfrm>
            <a:custGeom>
              <a:avLst/>
              <a:gdLst/>
              <a:ahLst/>
              <a:cxnLst/>
              <a:rect l="l" t="t" r="r" b="b"/>
              <a:pathLst>
                <a:path w="789" h="789" extrusionOk="0">
                  <a:moveTo>
                    <a:pt x="410" y="1"/>
                  </a:moveTo>
                  <a:cubicBezTo>
                    <a:pt x="190" y="1"/>
                    <a:pt x="1" y="158"/>
                    <a:pt x="1" y="379"/>
                  </a:cubicBezTo>
                  <a:cubicBezTo>
                    <a:pt x="1" y="599"/>
                    <a:pt x="190" y="788"/>
                    <a:pt x="410" y="788"/>
                  </a:cubicBezTo>
                  <a:cubicBezTo>
                    <a:pt x="631" y="788"/>
                    <a:pt x="788" y="599"/>
                    <a:pt x="788" y="379"/>
                  </a:cubicBezTo>
                  <a:cubicBezTo>
                    <a:pt x="788" y="158"/>
                    <a:pt x="631" y="1"/>
                    <a:pt x="4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84;p49">
              <a:extLst>
                <a:ext uri="{FF2B5EF4-FFF2-40B4-BE49-F238E27FC236}">
                  <a16:creationId xmlns:a16="http://schemas.microsoft.com/office/drawing/2014/main" id="{6894C0EF-18AE-634A-B1C4-A671B677091B}"/>
                </a:ext>
              </a:extLst>
            </p:cNvPr>
            <p:cNvSpPr/>
            <p:nvPr/>
          </p:nvSpPr>
          <p:spPr>
            <a:xfrm>
              <a:off x="-40160700" y="2339625"/>
              <a:ext cx="290650" cy="316650"/>
            </a:xfrm>
            <a:custGeom>
              <a:avLst/>
              <a:gdLst/>
              <a:ahLst/>
              <a:cxnLst/>
              <a:rect l="l" t="t" r="r" b="b"/>
              <a:pathLst>
                <a:path w="11626" h="12666" extrusionOk="0">
                  <a:moveTo>
                    <a:pt x="7656" y="820"/>
                  </a:moveTo>
                  <a:cubicBezTo>
                    <a:pt x="7845" y="820"/>
                    <a:pt x="8003" y="946"/>
                    <a:pt x="8066" y="1072"/>
                  </a:cubicBezTo>
                  <a:cubicBezTo>
                    <a:pt x="8129" y="1355"/>
                    <a:pt x="7940" y="1639"/>
                    <a:pt x="7656" y="1639"/>
                  </a:cubicBezTo>
                  <a:lnTo>
                    <a:pt x="4065" y="1639"/>
                  </a:lnTo>
                  <a:cubicBezTo>
                    <a:pt x="3876" y="1639"/>
                    <a:pt x="3687" y="1450"/>
                    <a:pt x="3687" y="1261"/>
                  </a:cubicBezTo>
                  <a:cubicBezTo>
                    <a:pt x="3687" y="1009"/>
                    <a:pt x="3876" y="851"/>
                    <a:pt x="4065" y="820"/>
                  </a:cubicBezTo>
                  <a:close/>
                  <a:moveTo>
                    <a:pt x="7310" y="2458"/>
                  </a:moveTo>
                  <a:lnTo>
                    <a:pt x="7310" y="5860"/>
                  </a:lnTo>
                  <a:cubicBezTo>
                    <a:pt x="7310" y="6270"/>
                    <a:pt x="7467" y="6711"/>
                    <a:pt x="7656" y="7026"/>
                  </a:cubicBezTo>
                  <a:cubicBezTo>
                    <a:pt x="7026" y="7152"/>
                    <a:pt x="6396" y="7404"/>
                    <a:pt x="5797" y="7782"/>
                  </a:cubicBezTo>
                  <a:cubicBezTo>
                    <a:pt x="5146" y="8207"/>
                    <a:pt x="4241" y="8453"/>
                    <a:pt x="3401" y="8453"/>
                  </a:cubicBezTo>
                  <a:cubicBezTo>
                    <a:pt x="3306" y="8453"/>
                    <a:pt x="3212" y="8450"/>
                    <a:pt x="3120" y="8444"/>
                  </a:cubicBezTo>
                  <a:lnTo>
                    <a:pt x="4128" y="7026"/>
                  </a:lnTo>
                  <a:cubicBezTo>
                    <a:pt x="4380" y="6680"/>
                    <a:pt x="4537" y="6239"/>
                    <a:pt x="4537" y="5829"/>
                  </a:cubicBezTo>
                  <a:lnTo>
                    <a:pt x="4537" y="2458"/>
                  </a:lnTo>
                  <a:close/>
                  <a:moveTo>
                    <a:pt x="8192" y="7782"/>
                  </a:moveTo>
                  <a:cubicBezTo>
                    <a:pt x="10775" y="11500"/>
                    <a:pt x="10586" y="11216"/>
                    <a:pt x="10618" y="11279"/>
                  </a:cubicBezTo>
                  <a:cubicBezTo>
                    <a:pt x="10681" y="11563"/>
                    <a:pt x="10523" y="11846"/>
                    <a:pt x="10208" y="11846"/>
                  </a:cubicBezTo>
                  <a:lnTo>
                    <a:pt x="1576" y="11846"/>
                  </a:lnTo>
                  <a:cubicBezTo>
                    <a:pt x="1198" y="11846"/>
                    <a:pt x="1040" y="11437"/>
                    <a:pt x="1198" y="11216"/>
                  </a:cubicBezTo>
                  <a:lnTo>
                    <a:pt x="2584" y="9232"/>
                  </a:lnTo>
                  <a:cubicBezTo>
                    <a:pt x="2825" y="9263"/>
                    <a:pt x="3077" y="9280"/>
                    <a:pt x="3333" y="9280"/>
                  </a:cubicBezTo>
                  <a:cubicBezTo>
                    <a:pt x="4347" y="9280"/>
                    <a:pt x="5434" y="9022"/>
                    <a:pt x="6239" y="8444"/>
                  </a:cubicBezTo>
                  <a:cubicBezTo>
                    <a:pt x="6837" y="8066"/>
                    <a:pt x="7499" y="7814"/>
                    <a:pt x="8192" y="7782"/>
                  </a:cubicBezTo>
                  <a:close/>
                  <a:moveTo>
                    <a:pt x="4128" y="1"/>
                  </a:moveTo>
                  <a:cubicBezTo>
                    <a:pt x="3435" y="1"/>
                    <a:pt x="2899" y="536"/>
                    <a:pt x="2899" y="1261"/>
                  </a:cubicBezTo>
                  <a:cubicBezTo>
                    <a:pt x="2899" y="1765"/>
                    <a:pt x="3214" y="2237"/>
                    <a:pt x="3718" y="2426"/>
                  </a:cubicBezTo>
                  <a:lnTo>
                    <a:pt x="3718" y="5860"/>
                  </a:lnTo>
                  <a:cubicBezTo>
                    <a:pt x="3718" y="6081"/>
                    <a:pt x="3655" y="6365"/>
                    <a:pt x="3498" y="6554"/>
                  </a:cubicBezTo>
                  <a:lnTo>
                    <a:pt x="568" y="10744"/>
                  </a:lnTo>
                  <a:cubicBezTo>
                    <a:pt x="1" y="11563"/>
                    <a:pt x="568" y="12666"/>
                    <a:pt x="1607" y="12666"/>
                  </a:cubicBezTo>
                  <a:lnTo>
                    <a:pt x="10271" y="12666"/>
                  </a:lnTo>
                  <a:cubicBezTo>
                    <a:pt x="10555" y="12666"/>
                    <a:pt x="10870" y="12540"/>
                    <a:pt x="11090" y="12350"/>
                  </a:cubicBezTo>
                  <a:cubicBezTo>
                    <a:pt x="11531" y="11972"/>
                    <a:pt x="11626" y="11248"/>
                    <a:pt x="11248" y="10744"/>
                  </a:cubicBezTo>
                  <a:lnTo>
                    <a:pt x="8318" y="6554"/>
                  </a:lnTo>
                  <a:cubicBezTo>
                    <a:pt x="8160" y="6365"/>
                    <a:pt x="8097" y="6081"/>
                    <a:pt x="8097" y="5860"/>
                  </a:cubicBezTo>
                  <a:lnTo>
                    <a:pt x="8097" y="2426"/>
                  </a:lnTo>
                  <a:cubicBezTo>
                    <a:pt x="8570" y="2269"/>
                    <a:pt x="8916" y="1796"/>
                    <a:pt x="8916" y="1261"/>
                  </a:cubicBezTo>
                  <a:cubicBezTo>
                    <a:pt x="8916" y="568"/>
                    <a:pt x="8381" y="1"/>
                    <a:pt x="768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191;p49">
            <a:extLst>
              <a:ext uri="{FF2B5EF4-FFF2-40B4-BE49-F238E27FC236}">
                <a16:creationId xmlns:a16="http://schemas.microsoft.com/office/drawing/2014/main" id="{8A1C2FD1-79EE-834B-B769-B4EBD3556E7D}"/>
              </a:ext>
            </a:extLst>
          </p:cNvPr>
          <p:cNvSpPr/>
          <p:nvPr/>
        </p:nvSpPr>
        <p:spPr>
          <a:xfrm>
            <a:off x="7327572" y="4040547"/>
            <a:ext cx="532370" cy="536576"/>
          </a:xfrm>
          <a:custGeom>
            <a:avLst/>
            <a:gdLst/>
            <a:ahLst/>
            <a:cxnLst/>
            <a:rect l="l" t="t" r="r" b="b"/>
            <a:pathLst>
              <a:path w="12729" h="12709" extrusionOk="0">
                <a:moveTo>
                  <a:pt x="7089" y="894"/>
                </a:moveTo>
                <a:lnTo>
                  <a:pt x="7089" y="894"/>
                </a:lnTo>
                <a:cubicBezTo>
                  <a:pt x="8160" y="989"/>
                  <a:pt x="9137" y="1461"/>
                  <a:pt x="9956" y="2186"/>
                </a:cubicBezTo>
                <a:lnTo>
                  <a:pt x="8192" y="3950"/>
                </a:lnTo>
                <a:cubicBezTo>
                  <a:pt x="7436" y="3099"/>
                  <a:pt x="7089" y="1934"/>
                  <a:pt x="7089" y="894"/>
                </a:cubicBezTo>
                <a:close/>
                <a:moveTo>
                  <a:pt x="10555" y="2721"/>
                </a:moveTo>
                <a:cubicBezTo>
                  <a:pt x="11248" y="3572"/>
                  <a:pt x="11689" y="4549"/>
                  <a:pt x="11847" y="5620"/>
                </a:cubicBezTo>
                <a:cubicBezTo>
                  <a:pt x="10775" y="5620"/>
                  <a:pt x="9673" y="5242"/>
                  <a:pt x="8791" y="4486"/>
                </a:cubicBezTo>
                <a:lnTo>
                  <a:pt x="10555" y="2721"/>
                </a:lnTo>
                <a:close/>
                <a:moveTo>
                  <a:pt x="6270" y="831"/>
                </a:moveTo>
                <a:cubicBezTo>
                  <a:pt x="6207" y="2154"/>
                  <a:pt x="6680" y="3477"/>
                  <a:pt x="7593" y="4549"/>
                </a:cubicBezTo>
                <a:lnTo>
                  <a:pt x="6365" y="5777"/>
                </a:lnTo>
                <a:lnTo>
                  <a:pt x="2805" y="2186"/>
                </a:lnTo>
                <a:cubicBezTo>
                  <a:pt x="3781" y="1304"/>
                  <a:pt x="5010" y="831"/>
                  <a:pt x="6270" y="831"/>
                </a:cubicBezTo>
                <a:close/>
                <a:moveTo>
                  <a:pt x="2206" y="2721"/>
                </a:moveTo>
                <a:lnTo>
                  <a:pt x="5798" y="6313"/>
                </a:lnTo>
                <a:lnTo>
                  <a:pt x="4569" y="7542"/>
                </a:lnTo>
                <a:cubicBezTo>
                  <a:pt x="3648" y="6620"/>
                  <a:pt x="2337" y="6028"/>
                  <a:pt x="958" y="6028"/>
                </a:cubicBezTo>
                <a:cubicBezTo>
                  <a:pt x="923" y="6028"/>
                  <a:pt x="887" y="6029"/>
                  <a:pt x="851" y="6029"/>
                </a:cubicBezTo>
                <a:cubicBezTo>
                  <a:pt x="946" y="4864"/>
                  <a:pt x="1387" y="3666"/>
                  <a:pt x="2206" y="2721"/>
                </a:cubicBezTo>
                <a:close/>
                <a:moveTo>
                  <a:pt x="8192" y="5147"/>
                </a:moveTo>
                <a:cubicBezTo>
                  <a:pt x="9263" y="6029"/>
                  <a:pt x="10586" y="6470"/>
                  <a:pt x="11878" y="6470"/>
                </a:cubicBezTo>
                <a:cubicBezTo>
                  <a:pt x="11847" y="7699"/>
                  <a:pt x="11405" y="8959"/>
                  <a:pt x="10555" y="9936"/>
                </a:cubicBezTo>
                <a:lnTo>
                  <a:pt x="6963" y="6344"/>
                </a:lnTo>
                <a:lnTo>
                  <a:pt x="8192" y="5147"/>
                </a:lnTo>
                <a:close/>
                <a:moveTo>
                  <a:pt x="1027" y="6910"/>
                </a:moveTo>
                <a:cubicBezTo>
                  <a:pt x="2180" y="6910"/>
                  <a:pt x="3239" y="7378"/>
                  <a:pt x="4002" y="8172"/>
                </a:cubicBezTo>
                <a:lnTo>
                  <a:pt x="2206" y="9967"/>
                </a:lnTo>
                <a:cubicBezTo>
                  <a:pt x="1450" y="9117"/>
                  <a:pt x="1009" y="8046"/>
                  <a:pt x="914" y="6911"/>
                </a:cubicBezTo>
                <a:cubicBezTo>
                  <a:pt x="952" y="6910"/>
                  <a:pt x="989" y="6910"/>
                  <a:pt x="1027" y="6910"/>
                </a:cubicBezTo>
                <a:close/>
                <a:moveTo>
                  <a:pt x="4537" y="8770"/>
                </a:moveTo>
                <a:cubicBezTo>
                  <a:pt x="5104" y="9652"/>
                  <a:pt x="5325" y="10692"/>
                  <a:pt x="5199" y="11700"/>
                </a:cubicBezTo>
                <a:cubicBezTo>
                  <a:pt x="4285" y="11511"/>
                  <a:pt x="3498" y="11133"/>
                  <a:pt x="2805" y="10503"/>
                </a:cubicBezTo>
                <a:lnTo>
                  <a:pt x="4537" y="8770"/>
                </a:lnTo>
                <a:close/>
                <a:moveTo>
                  <a:pt x="6365" y="6911"/>
                </a:moveTo>
                <a:lnTo>
                  <a:pt x="9956" y="10503"/>
                </a:lnTo>
                <a:cubicBezTo>
                  <a:pt x="8948" y="11399"/>
                  <a:pt x="7716" y="11847"/>
                  <a:pt x="6481" y="11847"/>
                </a:cubicBezTo>
                <a:cubicBezTo>
                  <a:pt x="6327" y="11847"/>
                  <a:pt x="6172" y="11840"/>
                  <a:pt x="6018" y="11826"/>
                </a:cubicBezTo>
                <a:cubicBezTo>
                  <a:pt x="6176" y="10566"/>
                  <a:pt x="5892" y="9274"/>
                  <a:pt x="5104" y="8172"/>
                </a:cubicBezTo>
                <a:lnTo>
                  <a:pt x="6365" y="6911"/>
                </a:lnTo>
                <a:close/>
                <a:moveTo>
                  <a:pt x="6349" y="0"/>
                </a:moveTo>
                <a:cubicBezTo>
                  <a:pt x="2842" y="0"/>
                  <a:pt x="1" y="2821"/>
                  <a:pt x="1" y="6344"/>
                </a:cubicBezTo>
                <a:cubicBezTo>
                  <a:pt x="1" y="9873"/>
                  <a:pt x="2836" y="12708"/>
                  <a:pt x="6333" y="12708"/>
                </a:cubicBezTo>
                <a:cubicBezTo>
                  <a:pt x="9830" y="12708"/>
                  <a:pt x="12666" y="9873"/>
                  <a:pt x="12666" y="6344"/>
                </a:cubicBezTo>
                <a:cubicBezTo>
                  <a:pt x="12729" y="2973"/>
                  <a:pt x="10082" y="201"/>
                  <a:pt x="6743" y="12"/>
                </a:cubicBezTo>
                <a:cubicBezTo>
                  <a:pt x="6611" y="4"/>
                  <a:pt x="6479" y="0"/>
                  <a:pt x="63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5384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grpSp>
        <p:nvGrpSpPr>
          <p:cNvPr id="232" name="Google Shape;232;p26"/>
          <p:cNvGrpSpPr/>
          <p:nvPr/>
        </p:nvGrpSpPr>
        <p:grpSpPr>
          <a:xfrm>
            <a:off x="3445150" y="739481"/>
            <a:ext cx="3658000" cy="3664537"/>
            <a:chOff x="1616350" y="837600"/>
            <a:chExt cx="3658000" cy="3664537"/>
          </a:xfrm>
        </p:grpSpPr>
        <p:sp>
          <p:nvSpPr>
            <p:cNvPr id="233" name="Google Shape;233;p26"/>
            <p:cNvSpPr/>
            <p:nvPr/>
          </p:nvSpPr>
          <p:spPr>
            <a:xfrm>
              <a:off x="1616350" y="837600"/>
              <a:ext cx="1779900" cy="17799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3494450" y="837600"/>
              <a:ext cx="1779900" cy="1779900"/>
            </a:xfrm>
            <a:prstGeom prst="roundRect">
              <a:avLst>
                <a:gd name="adj" fmla="val 1666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1616350" y="2722237"/>
              <a:ext cx="1779900" cy="1779900"/>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3494450" y="2722237"/>
              <a:ext cx="1779900" cy="17799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2879300" y="2098650"/>
              <a:ext cx="1073100" cy="1073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 name="Google Shape;238;p26"/>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Integration with other subjects</a:t>
            </a:r>
            <a:endParaRPr sz="1800" dirty="0"/>
          </a:p>
        </p:txBody>
      </p:sp>
      <p:sp>
        <p:nvSpPr>
          <p:cNvPr id="239" name="Google Shape;239;p26"/>
          <p:cNvSpPr txBox="1">
            <a:spLocks noGrp="1"/>
          </p:cNvSpPr>
          <p:nvPr>
            <p:ph type="subTitle" idx="4294967295"/>
          </p:nvPr>
        </p:nvSpPr>
        <p:spPr>
          <a:xfrm>
            <a:off x="3537063" y="1241725"/>
            <a:ext cx="1602000" cy="792300"/>
          </a:xfrm>
          <a:prstGeom prst="rect">
            <a:avLst/>
          </a:prstGeom>
        </p:spPr>
        <p:txBody>
          <a:bodyPr spcFirstLastPara="1" wrap="square" lIns="91425" tIns="91425" rIns="91425" bIns="91425" anchor="t" anchorCtr="0">
            <a:noAutofit/>
          </a:bodyPr>
          <a:lstStyle/>
          <a:p>
            <a:pPr marL="171450" lvl="0" indent="-171450" rtl="0">
              <a:lnSpc>
                <a:spcPct val="100000"/>
              </a:lnSpc>
              <a:spcBef>
                <a:spcPts val="0"/>
              </a:spcBef>
              <a:spcAft>
                <a:spcPts val="1600"/>
              </a:spcAft>
              <a:buFontTx/>
              <a:buChar char="-"/>
            </a:pPr>
            <a:r>
              <a:rPr lang="en-US" sz="1000" dirty="0">
                <a:solidFill>
                  <a:schemeClr val="accent4"/>
                </a:solidFill>
              </a:rPr>
              <a:t>Geometric Shapes</a:t>
            </a:r>
          </a:p>
          <a:p>
            <a:pPr marL="171450" lvl="0" indent="-171450" rtl="0">
              <a:lnSpc>
                <a:spcPct val="100000"/>
              </a:lnSpc>
              <a:spcBef>
                <a:spcPts val="0"/>
              </a:spcBef>
              <a:spcAft>
                <a:spcPts val="1600"/>
              </a:spcAft>
              <a:buFontTx/>
              <a:buChar char="-"/>
            </a:pPr>
            <a:r>
              <a:rPr lang="en-US" sz="1000" dirty="0">
                <a:solidFill>
                  <a:schemeClr val="accent4"/>
                </a:solidFill>
              </a:rPr>
              <a:t>Counting</a:t>
            </a:r>
          </a:p>
          <a:p>
            <a:pPr marL="171450" lvl="0" indent="-171450" rtl="0">
              <a:lnSpc>
                <a:spcPct val="100000"/>
              </a:lnSpc>
              <a:spcBef>
                <a:spcPts val="0"/>
              </a:spcBef>
              <a:spcAft>
                <a:spcPts val="1600"/>
              </a:spcAft>
              <a:buFontTx/>
              <a:buChar char="-"/>
            </a:pPr>
            <a:r>
              <a:rPr lang="en-US" sz="1000" dirty="0">
                <a:solidFill>
                  <a:schemeClr val="accent4"/>
                </a:solidFill>
              </a:rPr>
              <a:t>Team Challenges</a:t>
            </a:r>
          </a:p>
          <a:p>
            <a:pPr marL="171450" lvl="0" indent="-171450" algn="ctr" rtl="0">
              <a:spcBef>
                <a:spcPts val="0"/>
              </a:spcBef>
              <a:spcAft>
                <a:spcPts val="1600"/>
              </a:spcAft>
              <a:buFontTx/>
              <a:buChar char="-"/>
            </a:pPr>
            <a:endParaRPr sz="1000" dirty="0">
              <a:solidFill>
                <a:schemeClr val="accent4"/>
              </a:solidFill>
            </a:endParaRPr>
          </a:p>
        </p:txBody>
      </p:sp>
      <p:sp>
        <p:nvSpPr>
          <p:cNvPr id="240" name="Google Shape;240;p26"/>
          <p:cNvSpPr txBox="1">
            <a:spLocks noGrp="1"/>
          </p:cNvSpPr>
          <p:nvPr>
            <p:ph type="ctrTitle" idx="4294967295"/>
          </p:nvPr>
        </p:nvSpPr>
        <p:spPr>
          <a:xfrm>
            <a:off x="3028413" y="979200"/>
            <a:ext cx="26193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solidFill>
                  <a:schemeClr val="accent4"/>
                </a:solidFill>
              </a:rPr>
              <a:t>Math</a:t>
            </a:r>
            <a:endParaRPr sz="1400" dirty="0">
              <a:solidFill>
                <a:schemeClr val="accent4"/>
              </a:solidFill>
            </a:endParaRPr>
          </a:p>
        </p:txBody>
      </p:sp>
      <p:sp>
        <p:nvSpPr>
          <p:cNvPr id="241" name="Google Shape;241;p26"/>
          <p:cNvSpPr txBox="1">
            <a:spLocks noGrp="1"/>
          </p:cNvSpPr>
          <p:nvPr>
            <p:ph type="subTitle" idx="4294967295"/>
          </p:nvPr>
        </p:nvSpPr>
        <p:spPr>
          <a:xfrm>
            <a:off x="3537050" y="3175300"/>
            <a:ext cx="1602000" cy="792300"/>
          </a:xfrm>
          <a:prstGeom prst="rect">
            <a:avLst/>
          </a:prstGeom>
        </p:spPr>
        <p:txBody>
          <a:bodyPr spcFirstLastPara="1" wrap="square" lIns="91425" tIns="91425" rIns="91425" bIns="91425" anchor="t" anchorCtr="0">
            <a:noAutofit/>
          </a:bodyPr>
          <a:lstStyle/>
          <a:p>
            <a:pPr marL="171450" lvl="0" indent="-171450" algn="ctr" rtl="0">
              <a:spcBef>
                <a:spcPts val="0"/>
              </a:spcBef>
              <a:spcAft>
                <a:spcPts val="1600"/>
              </a:spcAft>
              <a:buFontTx/>
              <a:buChar char="-"/>
            </a:pPr>
            <a:r>
              <a:rPr lang="es" sz="1000" dirty="0"/>
              <a:t>Physics</a:t>
            </a:r>
          </a:p>
          <a:p>
            <a:pPr marL="171450" lvl="0" indent="-171450" algn="ctr" rtl="0">
              <a:spcBef>
                <a:spcPts val="0"/>
              </a:spcBef>
              <a:spcAft>
                <a:spcPts val="1600"/>
              </a:spcAft>
              <a:buFontTx/>
              <a:buChar char="-"/>
            </a:pPr>
            <a:r>
              <a:rPr lang="es" sz="1000" dirty="0"/>
              <a:t>Biology</a:t>
            </a:r>
            <a:endParaRPr sz="1000" dirty="0"/>
          </a:p>
        </p:txBody>
      </p:sp>
      <p:sp>
        <p:nvSpPr>
          <p:cNvPr id="242" name="Google Shape;242;p26"/>
          <p:cNvSpPr txBox="1">
            <a:spLocks noGrp="1"/>
          </p:cNvSpPr>
          <p:nvPr>
            <p:ph type="ctrTitle" idx="4294967295"/>
          </p:nvPr>
        </p:nvSpPr>
        <p:spPr>
          <a:xfrm>
            <a:off x="3028413" y="2912775"/>
            <a:ext cx="26193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t>Science</a:t>
            </a:r>
            <a:endParaRPr sz="1400" dirty="0"/>
          </a:p>
        </p:txBody>
      </p:sp>
      <p:sp>
        <p:nvSpPr>
          <p:cNvPr id="243" name="Google Shape;243;p26"/>
          <p:cNvSpPr txBox="1">
            <a:spLocks noGrp="1"/>
          </p:cNvSpPr>
          <p:nvPr>
            <p:ph type="subTitle" idx="4294967295"/>
          </p:nvPr>
        </p:nvSpPr>
        <p:spPr>
          <a:xfrm>
            <a:off x="5409001" y="1241725"/>
            <a:ext cx="1602000" cy="792300"/>
          </a:xfrm>
          <a:prstGeom prst="rect">
            <a:avLst/>
          </a:prstGeom>
        </p:spPr>
        <p:txBody>
          <a:bodyPr spcFirstLastPara="1" wrap="square" lIns="91425" tIns="91425" rIns="91425" bIns="91425" anchor="t" anchorCtr="0">
            <a:noAutofit/>
          </a:bodyPr>
          <a:lstStyle/>
          <a:p>
            <a:pPr marL="0" lvl="0" indent="0" algn="ctr" rtl="0">
              <a:spcBef>
                <a:spcPts val="1600"/>
              </a:spcBef>
              <a:spcAft>
                <a:spcPts val="0"/>
              </a:spcAft>
              <a:buNone/>
            </a:pPr>
            <a:r>
              <a:rPr lang="en-US" sz="1000" dirty="0"/>
              <a:t>- Site words</a:t>
            </a:r>
            <a:endParaRPr sz="1000" dirty="0"/>
          </a:p>
          <a:p>
            <a:pPr marL="0" lvl="0" indent="0" algn="ctr" rtl="0">
              <a:spcBef>
                <a:spcPts val="1600"/>
              </a:spcBef>
              <a:spcAft>
                <a:spcPts val="1600"/>
              </a:spcAft>
              <a:buNone/>
            </a:pPr>
            <a:endParaRPr sz="1000" dirty="0"/>
          </a:p>
        </p:txBody>
      </p:sp>
      <p:sp>
        <p:nvSpPr>
          <p:cNvPr id="244" name="Google Shape;244;p26"/>
          <p:cNvSpPr txBox="1">
            <a:spLocks noGrp="1"/>
          </p:cNvSpPr>
          <p:nvPr>
            <p:ph type="ctrTitle" idx="4294967295"/>
          </p:nvPr>
        </p:nvSpPr>
        <p:spPr>
          <a:xfrm>
            <a:off x="4900343" y="979200"/>
            <a:ext cx="26193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t>English</a:t>
            </a:r>
            <a:endParaRPr sz="1400" dirty="0"/>
          </a:p>
        </p:txBody>
      </p:sp>
      <p:sp>
        <p:nvSpPr>
          <p:cNvPr id="245" name="Google Shape;245;p26"/>
          <p:cNvSpPr txBox="1">
            <a:spLocks noGrp="1"/>
          </p:cNvSpPr>
          <p:nvPr>
            <p:ph type="subTitle" idx="4294967295"/>
          </p:nvPr>
        </p:nvSpPr>
        <p:spPr>
          <a:xfrm>
            <a:off x="5409001" y="3359595"/>
            <a:ext cx="1602000" cy="792300"/>
          </a:xfrm>
          <a:prstGeom prst="rect">
            <a:avLst/>
          </a:prstGeom>
        </p:spPr>
        <p:txBody>
          <a:bodyPr spcFirstLastPara="1" wrap="square" lIns="91425" tIns="91425" rIns="91425" bIns="91425" anchor="t" anchorCtr="0">
            <a:noAutofit/>
          </a:bodyPr>
          <a:lstStyle/>
          <a:p>
            <a:pPr marL="171450" lvl="0" indent="-171450" algn="ctr" rtl="0">
              <a:spcBef>
                <a:spcPts val="0"/>
              </a:spcBef>
              <a:spcAft>
                <a:spcPts val="1600"/>
              </a:spcAft>
              <a:buFontTx/>
              <a:buChar char="-"/>
            </a:pPr>
            <a:r>
              <a:rPr lang="en-US" sz="1000" dirty="0">
                <a:solidFill>
                  <a:schemeClr val="accent4"/>
                </a:solidFill>
              </a:rPr>
              <a:t>- Salmon Run </a:t>
            </a:r>
          </a:p>
          <a:p>
            <a:pPr marL="171450" lvl="0" indent="-171450" algn="ctr" rtl="0">
              <a:spcBef>
                <a:spcPts val="0"/>
              </a:spcBef>
              <a:spcAft>
                <a:spcPts val="1600"/>
              </a:spcAft>
              <a:buFontTx/>
              <a:buChar char="-"/>
            </a:pPr>
            <a:r>
              <a:rPr lang="en-US" sz="1000" dirty="0">
                <a:solidFill>
                  <a:schemeClr val="accent4"/>
                </a:solidFill>
              </a:rPr>
              <a:t>- Drama Exercises </a:t>
            </a:r>
            <a:endParaRPr sz="1000" dirty="0">
              <a:solidFill>
                <a:schemeClr val="accent4"/>
              </a:solidFill>
            </a:endParaRPr>
          </a:p>
        </p:txBody>
      </p:sp>
      <p:sp>
        <p:nvSpPr>
          <p:cNvPr id="246" name="Google Shape;246;p26"/>
          <p:cNvSpPr txBox="1">
            <a:spLocks noGrp="1"/>
          </p:cNvSpPr>
          <p:nvPr>
            <p:ph type="ctrTitle" idx="4294967295"/>
          </p:nvPr>
        </p:nvSpPr>
        <p:spPr>
          <a:xfrm>
            <a:off x="4900343" y="2912775"/>
            <a:ext cx="26193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solidFill>
                  <a:schemeClr val="accent4"/>
                </a:solidFill>
              </a:rPr>
              <a:t>Social Studies and </a:t>
            </a:r>
            <a:br>
              <a:rPr lang="es" sz="1400" dirty="0">
                <a:solidFill>
                  <a:schemeClr val="accent4"/>
                </a:solidFill>
              </a:rPr>
            </a:br>
            <a:r>
              <a:rPr lang="es" sz="1400" dirty="0">
                <a:solidFill>
                  <a:schemeClr val="accent4"/>
                </a:solidFill>
              </a:rPr>
              <a:t>Other</a:t>
            </a:r>
            <a:endParaRPr sz="1400" dirty="0">
              <a:solidFill>
                <a:schemeClr val="accent4"/>
              </a:solidFill>
            </a:endParaRPr>
          </a:p>
        </p:txBody>
      </p:sp>
      <p:grpSp>
        <p:nvGrpSpPr>
          <p:cNvPr id="28" name="Google Shape;456;p30">
            <a:extLst>
              <a:ext uri="{FF2B5EF4-FFF2-40B4-BE49-F238E27FC236}">
                <a16:creationId xmlns:a16="http://schemas.microsoft.com/office/drawing/2014/main" id="{D3F10B71-3EE0-D849-AE58-746AF7F0556C}"/>
              </a:ext>
            </a:extLst>
          </p:cNvPr>
          <p:cNvGrpSpPr/>
          <p:nvPr/>
        </p:nvGrpSpPr>
        <p:grpSpPr>
          <a:xfrm>
            <a:off x="4845671" y="2148556"/>
            <a:ext cx="797957" cy="792299"/>
            <a:chOff x="1921900" y="1252200"/>
            <a:chExt cx="3274575" cy="3349425"/>
          </a:xfrm>
        </p:grpSpPr>
        <p:sp>
          <p:nvSpPr>
            <p:cNvPr id="29" name="Google Shape;457;p30">
              <a:extLst>
                <a:ext uri="{FF2B5EF4-FFF2-40B4-BE49-F238E27FC236}">
                  <a16:creationId xmlns:a16="http://schemas.microsoft.com/office/drawing/2014/main" id="{971E46C5-B9F1-2247-B958-5EA0A1391210}"/>
                </a:ext>
              </a:extLst>
            </p:cNvPr>
            <p:cNvSpPr/>
            <p:nvPr/>
          </p:nvSpPr>
          <p:spPr>
            <a:xfrm>
              <a:off x="1921900" y="1326675"/>
              <a:ext cx="3274575" cy="3254675"/>
            </a:xfrm>
            <a:custGeom>
              <a:avLst/>
              <a:gdLst/>
              <a:ahLst/>
              <a:cxnLst/>
              <a:rect l="l" t="t" r="r" b="b"/>
              <a:pathLst>
                <a:path w="130983" h="130187" extrusionOk="0">
                  <a:moveTo>
                    <a:pt x="65491" y="0"/>
                  </a:moveTo>
                  <a:cubicBezTo>
                    <a:pt x="29314" y="0"/>
                    <a:pt x="0" y="29314"/>
                    <a:pt x="0" y="65470"/>
                  </a:cubicBezTo>
                  <a:cubicBezTo>
                    <a:pt x="0" y="98215"/>
                    <a:pt x="24021" y="125333"/>
                    <a:pt x="55385" y="130187"/>
                  </a:cubicBezTo>
                  <a:lnTo>
                    <a:pt x="55427" y="130187"/>
                  </a:lnTo>
                  <a:cubicBezTo>
                    <a:pt x="58754" y="129674"/>
                    <a:pt x="62107" y="129418"/>
                    <a:pt x="65460" y="129418"/>
                  </a:cubicBezTo>
                  <a:cubicBezTo>
                    <a:pt x="68813" y="129418"/>
                    <a:pt x="72166" y="129674"/>
                    <a:pt x="75493" y="130187"/>
                  </a:cubicBezTo>
                  <a:lnTo>
                    <a:pt x="75597" y="130187"/>
                  </a:lnTo>
                  <a:cubicBezTo>
                    <a:pt x="106941" y="125333"/>
                    <a:pt x="130961" y="98236"/>
                    <a:pt x="130982" y="65512"/>
                  </a:cubicBezTo>
                  <a:cubicBezTo>
                    <a:pt x="130982" y="29419"/>
                    <a:pt x="101584" y="0"/>
                    <a:pt x="65491"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58;p30">
              <a:extLst>
                <a:ext uri="{FF2B5EF4-FFF2-40B4-BE49-F238E27FC236}">
                  <a16:creationId xmlns:a16="http://schemas.microsoft.com/office/drawing/2014/main" id="{E61BF690-CF48-C145-B967-E36C0DE5DDFB}"/>
                </a:ext>
              </a:extLst>
            </p:cNvPr>
            <p:cNvSpPr/>
            <p:nvPr/>
          </p:nvSpPr>
          <p:spPr>
            <a:xfrm>
              <a:off x="3151675" y="4220400"/>
              <a:ext cx="815000" cy="381225"/>
            </a:xfrm>
            <a:custGeom>
              <a:avLst/>
              <a:gdLst/>
              <a:ahLst/>
              <a:cxnLst/>
              <a:rect l="l" t="t" r="r" b="b"/>
              <a:pathLst>
                <a:path w="32600" h="15249" extrusionOk="0">
                  <a:moveTo>
                    <a:pt x="900" y="0"/>
                  </a:moveTo>
                  <a:cubicBezTo>
                    <a:pt x="1" y="5420"/>
                    <a:pt x="2009" y="10902"/>
                    <a:pt x="6194" y="14480"/>
                  </a:cubicBezTo>
                  <a:cubicBezTo>
                    <a:pt x="9542" y="14992"/>
                    <a:pt x="12921" y="15249"/>
                    <a:pt x="16300" y="15249"/>
                  </a:cubicBezTo>
                  <a:cubicBezTo>
                    <a:pt x="19679" y="15249"/>
                    <a:pt x="23058" y="14992"/>
                    <a:pt x="26406" y="14480"/>
                  </a:cubicBezTo>
                  <a:cubicBezTo>
                    <a:pt x="30591" y="10902"/>
                    <a:pt x="32600" y="5420"/>
                    <a:pt x="31679" y="0"/>
                  </a:cubicBezTo>
                  <a:close/>
                </a:path>
              </a:pathLst>
            </a:custGeom>
            <a:solidFill>
              <a:srgbClr val="637D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59;p30">
              <a:extLst>
                <a:ext uri="{FF2B5EF4-FFF2-40B4-BE49-F238E27FC236}">
                  <a16:creationId xmlns:a16="http://schemas.microsoft.com/office/drawing/2014/main" id="{111616C3-3FE5-4741-A5B0-40541905B241}"/>
                </a:ext>
              </a:extLst>
            </p:cNvPr>
            <p:cNvSpPr/>
            <p:nvPr/>
          </p:nvSpPr>
          <p:spPr>
            <a:xfrm>
              <a:off x="2060500" y="3266575"/>
              <a:ext cx="2940325" cy="723850"/>
            </a:xfrm>
            <a:custGeom>
              <a:avLst/>
              <a:gdLst/>
              <a:ahLst/>
              <a:cxnLst/>
              <a:rect l="l" t="t" r="r" b="b"/>
              <a:pathLst>
                <a:path w="117613" h="28954" extrusionOk="0">
                  <a:moveTo>
                    <a:pt x="111667" y="0"/>
                  </a:moveTo>
                  <a:cubicBezTo>
                    <a:pt x="110547" y="0"/>
                    <a:pt x="109503" y="707"/>
                    <a:pt x="109118" y="1830"/>
                  </a:cubicBezTo>
                  <a:cubicBezTo>
                    <a:pt x="108657" y="3232"/>
                    <a:pt x="109411" y="4738"/>
                    <a:pt x="110812" y="5199"/>
                  </a:cubicBezTo>
                  <a:lnTo>
                    <a:pt x="113763" y="6182"/>
                  </a:lnTo>
                  <a:cubicBezTo>
                    <a:pt x="114046" y="6279"/>
                    <a:pt x="114333" y="6325"/>
                    <a:pt x="114615" y="6325"/>
                  </a:cubicBezTo>
                  <a:cubicBezTo>
                    <a:pt x="115731" y="6325"/>
                    <a:pt x="116768" y="5606"/>
                    <a:pt x="117152" y="4487"/>
                  </a:cubicBezTo>
                  <a:cubicBezTo>
                    <a:pt x="117613" y="3106"/>
                    <a:pt x="116859" y="1579"/>
                    <a:pt x="115457" y="1119"/>
                  </a:cubicBezTo>
                  <a:lnTo>
                    <a:pt x="112507" y="135"/>
                  </a:lnTo>
                  <a:cubicBezTo>
                    <a:pt x="112228" y="44"/>
                    <a:pt x="111946" y="0"/>
                    <a:pt x="111667" y="0"/>
                  </a:cubicBezTo>
                  <a:close/>
                  <a:moveTo>
                    <a:pt x="5988" y="0"/>
                  </a:moveTo>
                  <a:cubicBezTo>
                    <a:pt x="5710" y="0"/>
                    <a:pt x="5427" y="44"/>
                    <a:pt x="5148" y="135"/>
                  </a:cubicBezTo>
                  <a:lnTo>
                    <a:pt x="2198" y="1119"/>
                  </a:lnTo>
                  <a:cubicBezTo>
                    <a:pt x="775" y="1558"/>
                    <a:pt x="1" y="3086"/>
                    <a:pt x="461" y="4508"/>
                  </a:cubicBezTo>
                  <a:cubicBezTo>
                    <a:pt x="841" y="5632"/>
                    <a:pt x="1874" y="6338"/>
                    <a:pt x="2992" y="6338"/>
                  </a:cubicBezTo>
                  <a:cubicBezTo>
                    <a:pt x="3290" y="6338"/>
                    <a:pt x="3594" y="6288"/>
                    <a:pt x="3893" y="6182"/>
                  </a:cubicBezTo>
                  <a:lnTo>
                    <a:pt x="6843" y="5199"/>
                  </a:lnTo>
                  <a:cubicBezTo>
                    <a:pt x="8224" y="4738"/>
                    <a:pt x="8998" y="3232"/>
                    <a:pt x="8517" y="1830"/>
                  </a:cubicBezTo>
                  <a:cubicBezTo>
                    <a:pt x="8148" y="707"/>
                    <a:pt x="7108" y="0"/>
                    <a:pt x="5988" y="0"/>
                  </a:cubicBezTo>
                  <a:close/>
                  <a:moveTo>
                    <a:pt x="101669" y="10419"/>
                  </a:moveTo>
                  <a:cubicBezTo>
                    <a:pt x="100978" y="10419"/>
                    <a:pt x="100288" y="10681"/>
                    <a:pt x="99765" y="11204"/>
                  </a:cubicBezTo>
                  <a:cubicBezTo>
                    <a:pt x="98719" y="12250"/>
                    <a:pt x="98719" y="13945"/>
                    <a:pt x="99765" y="14991"/>
                  </a:cubicBezTo>
                  <a:lnTo>
                    <a:pt x="106690" y="21896"/>
                  </a:lnTo>
                  <a:cubicBezTo>
                    <a:pt x="107205" y="22390"/>
                    <a:pt x="107868" y="22636"/>
                    <a:pt x="108529" y="22636"/>
                  </a:cubicBezTo>
                  <a:cubicBezTo>
                    <a:pt x="109212" y="22636"/>
                    <a:pt x="109894" y="22375"/>
                    <a:pt x="110415" y="21854"/>
                  </a:cubicBezTo>
                  <a:cubicBezTo>
                    <a:pt x="111440" y="20829"/>
                    <a:pt x="111461" y="19176"/>
                    <a:pt x="110457" y="18109"/>
                  </a:cubicBezTo>
                  <a:lnTo>
                    <a:pt x="103573" y="11204"/>
                  </a:lnTo>
                  <a:cubicBezTo>
                    <a:pt x="103050" y="10681"/>
                    <a:pt x="102359" y="10419"/>
                    <a:pt x="101669" y="10419"/>
                  </a:cubicBezTo>
                  <a:close/>
                  <a:moveTo>
                    <a:pt x="16123" y="10398"/>
                  </a:moveTo>
                  <a:cubicBezTo>
                    <a:pt x="15437" y="10398"/>
                    <a:pt x="14752" y="10660"/>
                    <a:pt x="14229" y="11183"/>
                  </a:cubicBezTo>
                  <a:lnTo>
                    <a:pt x="7324" y="18088"/>
                  </a:lnTo>
                  <a:cubicBezTo>
                    <a:pt x="6278" y="19134"/>
                    <a:pt x="6278" y="20829"/>
                    <a:pt x="7324" y="21875"/>
                  </a:cubicBezTo>
                  <a:cubicBezTo>
                    <a:pt x="7837" y="22388"/>
                    <a:pt x="8517" y="22644"/>
                    <a:pt x="9200" y="22644"/>
                  </a:cubicBezTo>
                  <a:cubicBezTo>
                    <a:pt x="9882" y="22644"/>
                    <a:pt x="10567" y="22388"/>
                    <a:pt x="11090" y="21875"/>
                  </a:cubicBezTo>
                  <a:lnTo>
                    <a:pt x="18016" y="14949"/>
                  </a:lnTo>
                  <a:cubicBezTo>
                    <a:pt x="19041" y="13924"/>
                    <a:pt x="19041" y="12229"/>
                    <a:pt x="18016" y="11183"/>
                  </a:cubicBezTo>
                  <a:cubicBezTo>
                    <a:pt x="17493" y="10660"/>
                    <a:pt x="16808" y="10398"/>
                    <a:pt x="16123" y="10398"/>
                  </a:cubicBezTo>
                  <a:close/>
                  <a:moveTo>
                    <a:pt x="28428" y="20089"/>
                  </a:moveTo>
                  <a:cubicBezTo>
                    <a:pt x="27564" y="20089"/>
                    <a:pt x="26711" y="20505"/>
                    <a:pt x="26197" y="21268"/>
                  </a:cubicBezTo>
                  <a:lnTo>
                    <a:pt x="23812" y="24846"/>
                  </a:lnTo>
                  <a:cubicBezTo>
                    <a:pt x="23038" y="26081"/>
                    <a:pt x="23373" y="27692"/>
                    <a:pt x="24586" y="28508"/>
                  </a:cubicBezTo>
                  <a:cubicBezTo>
                    <a:pt x="25045" y="28808"/>
                    <a:pt x="25563" y="28953"/>
                    <a:pt x="26075" y="28953"/>
                  </a:cubicBezTo>
                  <a:cubicBezTo>
                    <a:pt x="26919" y="28953"/>
                    <a:pt x="27748" y="28559"/>
                    <a:pt x="28269" y="27817"/>
                  </a:cubicBezTo>
                  <a:lnTo>
                    <a:pt x="30654" y="24239"/>
                  </a:lnTo>
                  <a:cubicBezTo>
                    <a:pt x="31470" y="23005"/>
                    <a:pt x="31135" y="21352"/>
                    <a:pt x="29901" y="20536"/>
                  </a:cubicBezTo>
                  <a:cubicBezTo>
                    <a:pt x="29451" y="20233"/>
                    <a:pt x="28938" y="20089"/>
                    <a:pt x="28428" y="20089"/>
                  </a:cubicBezTo>
                  <a:close/>
                  <a:moveTo>
                    <a:pt x="89276" y="20152"/>
                  </a:moveTo>
                  <a:cubicBezTo>
                    <a:pt x="88764" y="20152"/>
                    <a:pt x="88249" y="20297"/>
                    <a:pt x="87796" y="20599"/>
                  </a:cubicBezTo>
                  <a:cubicBezTo>
                    <a:pt x="86583" y="21415"/>
                    <a:pt x="86248" y="23005"/>
                    <a:pt x="87001" y="24239"/>
                  </a:cubicBezTo>
                  <a:lnTo>
                    <a:pt x="89387" y="27817"/>
                  </a:lnTo>
                  <a:cubicBezTo>
                    <a:pt x="89907" y="28559"/>
                    <a:pt x="90736" y="28953"/>
                    <a:pt x="91575" y="28953"/>
                  </a:cubicBezTo>
                  <a:cubicBezTo>
                    <a:pt x="92085" y="28953"/>
                    <a:pt x="92598" y="28808"/>
                    <a:pt x="93048" y="28508"/>
                  </a:cubicBezTo>
                  <a:cubicBezTo>
                    <a:pt x="94262" y="27692"/>
                    <a:pt x="94618" y="26081"/>
                    <a:pt x="93822" y="24846"/>
                  </a:cubicBezTo>
                  <a:lnTo>
                    <a:pt x="91458" y="21268"/>
                  </a:lnTo>
                  <a:cubicBezTo>
                    <a:pt x="90939" y="20541"/>
                    <a:pt x="90113" y="20152"/>
                    <a:pt x="89276" y="20152"/>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60;p30">
              <a:extLst>
                <a:ext uri="{FF2B5EF4-FFF2-40B4-BE49-F238E27FC236}">
                  <a16:creationId xmlns:a16="http://schemas.microsoft.com/office/drawing/2014/main" id="{B1D25167-98E3-8C48-B2B0-50C466297F3E}"/>
                </a:ext>
              </a:extLst>
            </p:cNvPr>
            <p:cNvSpPr/>
            <p:nvPr/>
          </p:nvSpPr>
          <p:spPr>
            <a:xfrm>
              <a:off x="2262425" y="1252375"/>
              <a:ext cx="2691850" cy="3007275"/>
            </a:xfrm>
            <a:custGeom>
              <a:avLst/>
              <a:gdLst/>
              <a:ahLst/>
              <a:cxnLst/>
              <a:rect l="l" t="t" r="r" b="b"/>
              <a:pathLst>
                <a:path w="107674" h="120291" extrusionOk="0">
                  <a:moveTo>
                    <a:pt x="51866" y="0"/>
                  </a:moveTo>
                  <a:cubicBezTo>
                    <a:pt x="23149" y="0"/>
                    <a:pt x="21" y="23130"/>
                    <a:pt x="21" y="51850"/>
                  </a:cubicBezTo>
                  <a:cubicBezTo>
                    <a:pt x="0" y="69384"/>
                    <a:pt x="8872" y="85746"/>
                    <a:pt x="23560" y="95308"/>
                  </a:cubicBezTo>
                  <a:cubicBezTo>
                    <a:pt x="32035" y="100790"/>
                    <a:pt x="37140" y="110185"/>
                    <a:pt x="37161" y="120291"/>
                  </a:cubicBezTo>
                  <a:lnTo>
                    <a:pt x="66579" y="120291"/>
                  </a:lnTo>
                  <a:cubicBezTo>
                    <a:pt x="66579" y="110268"/>
                    <a:pt x="71559" y="100874"/>
                    <a:pt x="79971" y="95434"/>
                  </a:cubicBezTo>
                  <a:cubicBezTo>
                    <a:pt x="97421" y="84156"/>
                    <a:pt x="107673" y="62709"/>
                    <a:pt x="102296" y="39463"/>
                  </a:cubicBezTo>
                  <a:cubicBezTo>
                    <a:pt x="97714" y="19899"/>
                    <a:pt x="82105" y="4855"/>
                    <a:pt x="62395" y="1026"/>
                  </a:cubicBezTo>
                  <a:cubicBezTo>
                    <a:pt x="58825" y="332"/>
                    <a:pt x="55305" y="0"/>
                    <a:pt x="51866" y="0"/>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61;p30">
              <a:extLst>
                <a:ext uri="{FF2B5EF4-FFF2-40B4-BE49-F238E27FC236}">
                  <a16:creationId xmlns:a16="http://schemas.microsoft.com/office/drawing/2014/main" id="{DAEF8297-1BFC-D444-B4BC-26990EBA447C}"/>
                </a:ext>
              </a:extLst>
            </p:cNvPr>
            <p:cNvSpPr/>
            <p:nvPr/>
          </p:nvSpPr>
          <p:spPr>
            <a:xfrm>
              <a:off x="2131650" y="1252200"/>
              <a:ext cx="1607475" cy="3007450"/>
            </a:xfrm>
            <a:custGeom>
              <a:avLst/>
              <a:gdLst/>
              <a:ahLst/>
              <a:cxnLst/>
              <a:rect l="l" t="t" r="r" b="b"/>
              <a:pathLst>
                <a:path w="64299" h="120298" extrusionOk="0">
                  <a:moveTo>
                    <a:pt x="57042" y="0"/>
                  </a:moveTo>
                  <a:cubicBezTo>
                    <a:pt x="35699" y="0"/>
                    <a:pt x="16190" y="13211"/>
                    <a:pt x="8516" y="33674"/>
                  </a:cubicBezTo>
                  <a:cubicBezTo>
                    <a:pt x="1" y="56439"/>
                    <a:pt x="8412" y="82049"/>
                    <a:pt x="28791" y="95315"/>
                  </a:cubicBezTo>
                  <a:cubicBezTo>
                    <a:pt x="37266" y="100797"/>
                    <a:pt x="42371" y="110192"/>
                    <a:pt x="42392" y="120298"/>
                  </a:cubicBezTo>
                  <a:lnTo>
                    <a:pt x="56829" y="120298"/>
                  </a:lnTo>
                  <a:cubicBezTo>
                    <a:pt x="56808" y="110192"/>
                    <a:pt x="51703" y="100797"/>
                    <a:pt x="43250" y="95315"/>
                  </a:cubicBezTo>
                  <a:cubicBezTo>
                    <a:pt x="25130" y="83514"/>
                    <a:pt x="16216" y="61712"/>
                    <a:pt x="20903" y="40600"/>
                  </a:cubicBezTo>
                  <a:cubicBezTo>
                    <a:pt x="25611" y="19509"/>
                    <a:pt x="42894" y="3523"/>
                    <a:pt x="64299" y="510"/>
                  </a:cubicBezTo>
                  <a:cubicBezTo>
                    <a:pt x="61866" y="167"/>
                    <a:pt x="59442" y="0"/>
                    <a:pt x="57042" y="0"/>
                  </a:cubicBezTo>
                  <a:close/>
                </a:path>
              </a:pathLst>
            </a:custGeom>
            <a:solidFill>
              <a:srgbClr val="FAA8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62;p30">
              <a:extLst>
                <a:ext uri="{FF2B5EF4-FFF2-40B4-BE49-F238E27FC236}">
                  <a16:creationId xmlns:a16="http://schemas.microsoft.com/office/drawing/2014/main" id="{2ED0EBC5-3806-CB4B-8306-8B4D947F0560}"/>
                </a:ext>
              </a:extLst>
            </p:cNvPr>
            <p:cNvSpPr/>
            <p:nvPr/>
          </p:nvSpPr>
          <p:spPr>
            <a:xfrm>
              <a:off x="2924650" y="1517075"/>
              <a:ext cx="1667125" cy="1603575"/>
            </a:xfrm>
            <a:custGeom>
              <a:avLst/>
              <a:gdLst/>
              <a:ahLst/>
              <a:cxnLst/>
              <a:rect l="l" t="t" r="r" b="b"/>
              <a:pathLst>
                <a:path w="66685" h="64143" extrusionOk="0">
                  <a:moveTo>
                    <a:pt x="34608" y="0"/>
                  </a:moveTo>
                  <a:cubicBezTo>
                    <a:pt x="21636" y="0"/>
                    <a:pt x="9940" y="7805"/>
                    <a:pt x="4960" y="19794"/>
                  </a:cubicBezTo>
                  <a:cubicBezTo>
                    <a:pt x="1" y="31783"/>
                    <a:pt x="2742" y="45572"/>
                    <a:pt x="11927" y="54736"/>
                  </a:cubicBezTo>
                  <a:cubicBezTo>
                    <a:pt x="18059" y="60882"/>
                    <a:pt x="26260" y="64143"/>
                    <a:pt x="34608" y="64143"/>
                  </a:cubicBezTo>
                  <a:cubicBezTo>
                    <a:pt x="38737" y="64143"/>
                    <a:pt x="42902" y="63345"/>
                    <a:pt x="46870" y="61704"/>
                  </a:cubicBezTo>
                  <a:cubicBezTo>
                    <a:pt x="58859" y="56745"/>
                    <a:pt x="66663" y="45049"/>
                    <a:pt x="66684" y="32076"/>
                  </a:cubicBezTo>
                  <a:cubicBezTo>
                    <a:pt x="66684" y="14354"/>
                    <a:pt x="52310" y="0"/>
                    <a:pt x="34608" y="0"/>
                  </a:cubicBezTo>
                  <a:close/>
                </a:path>
              </a:pathLst>
            </a:custGeom>
            <a:solidFill>
              <a:srgbClr val="FFCD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63;p30">
              <a:extLst>
                <a:ext uri="{FF2B5EF4-FFF2-40B4-BE49-F238E27FC236}">
                  <a16:creationId xmlns:a16="http://schemas.microsoft.com/office/drawing/2014/main" id="{894FAED2-8811-F547-AD84-EC27CB0F58E1}"/>
                </a:ext>
              </a:extLst>
            </p:cNvPr>
            <p:cNvSpPr/>
            <p:nvPr/>
          </p:nvSpPr>
          <p:spPr>
            <a:xfrm>
              <a:off x="3060650" y="3938975"/>
              <a:ext cx="993900" cy="503775"/>
            </a:xfrm>
            <a:custGeom>
              <a:avLst/>
              <a:gdLst/>
              <a:ahLst/>
              <a:cxnLst/>
              <a:rect l="l" t="t" r="r" b="b"/>
              <a:pathLst>
                <a:path w="39756" h="20151" extrusionOk="0">
                  <a:moveTo>
                    <a:pt x="4018" y="1"/>
                  </a:moveTo>
                  <a:cubicBezTo>
                    <a:pt x="1800" y="1"/>
                    <a:pt x="1" y="1800"/>
                    <a:pt x="1" y="4018"/>
                  </a:cubicBezTo>
                  <a:lnTo>
                    <a:pt x="1" y="16133"/>
                  </a:lnTo>
                  <a:cubicBezTo>
                    <a:pt x="1" y="18351"/>
                    <a:pt x="1800" y="20150"/>
                    <a:pt x="4018" y="20150"/>
                  </a:cubicBezTo>
                  <a:lnTo>
                    <a:pt x="35738" y="20150"/>
                  </a:lnTo>
                  <a:cubicBezTo>
                    <a:pt x="37956" y="20150"/>
                    <a:pt x="39756" y="18351"/>
                    <a:pt x="39756" y="16133"/>
                  </a:cubicBezTo>
                  <a:lnTo>
                    <a:pt x="39756" y="4018"/>
                  </a:lnTo>
                  <a:cubicBezTo>
                    <a:pt x="39756" y="1800"/>
                    <a:pt x="37956" y="1"/>
                    <a:pt x="35738" y="1"/>
                  </a:cubicBezTo>
                  <a:close/>
                </a:path>
              </a:pathLst>
            </a:custGeom>
            <a:solidFill>
              <a:srgbClr val="002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64;p30">
              <a:extLst>
                <a:ext uri="{FF2B5EF4-FFF2-40B4-BE49-F238E27FC236}">
                  <a16:creationId xmlns:a16="http://schemas.microsoft.com/office/drawing/2014/main" id="{EC3B2175-EA11-E949-9323-A0E8DBE8EB7F}"/>
                </a:ext>
              </a:extLst>
            </p:cNvPr>
            <p:cNvSpPr/>
            <p:nvPr/>
          </p:nvSpPr>
          <p:spPr>
            <a:xfrm>
              <a:off x="3348350" y="3938975"/>
              <a:ext cx="713000" cy="503775"/>
            </a:xfrm>
            <a:custGeom>
              <a:avLst/>
              <a:gdLst/>
              <a:ahLst/>
              <a:cxnLst/>
              <a:rect l="l" t="t" r="r" b="b"/>
              <a:pathLst>
                <a:path w="28520" h="20151" extrusionOk="0">
                  <a:moveTo>
                    <a:pt x="3349" y="1"/>
                  </a:moveTo>
                  <a:cubicBezTo>
                    <a:pt x="1486" y="1"/>
                    <a:pt x="1" y="1486"/>
                    <a:pt x="1" y="3348"/>
                  </a:cubicBezTo>
                  <a:lnTo>
                    <a:pt x="1" y="3976"/>
                  </a:lnTo>
                  <a:cubicBezTo>
                    <a:pt x="1" y="5838"/>
                    <a:pt x="1486" y="7324"/>
                    <a:pt x="3349" y="7324"/>
                  </a:cubicBezTo>
                  <a:lnTo>
                    <a:pt x="25172" y="7324"/>
                  </a:lnTo>
                  <a:cubicBezTo>
                    <a:pt x="27013" y="7324"/>
                    <a:pt x="28520" y="5838"/>
                    <a:pt x="28520" y="3976"/>
                  </a:cubicBezTo>
                  <a:lnTo>
                    <a:pt x="28520" y="3348"/>
                  </a:lnTo>
                  <a:cubicBezTo>
                    <a:pt x="28520" y="1486"/>
                    <a:pt x="27013" y="1"/>
                    <a:pt x="25172" y="1"/>
                  </a:cubicBezTo>
                  <a:close/>
                  <a:moveTo>
                    <a:pt x="3349" y="12827"/>
                  </a:moveTo>
                  <a:cubicBezTo>
                    <a:pt x="1486" y="12827"/>
                    <a:pt x="1" y="14312"/>
                    <a:pt x="1" y="16154"/>
                  </a:cubicBezTo>
                  <a:lnTo>
                    <a:pt x="1" y="16802"/>
                  </a:lnTo>
                  <a:cubicBezTo>
                    <a:pt x="1" y="18644"/>
                    <a:pt x="1507" y="20150"/>
                    <a:pt x="3349" y="20150"/>
                  </a:cubicBezTo>
                  <a:lnTo>
                    <a:pt x="25172" y="20150"/>
                  </a:lnTo>
                  <a:cubicBezTo>
                    <a:pt x="27013" y="20150"/>
                    <a:pt x="28520" y="18644"/>
                    <a:pt x="28520" y="16802"/>
                  </a:cubicBezTo>
                  <a:lnTo>
                    <a:pt x="28520" y="16154"/>
                  </a:lnTo>
                  <a:cubicBezTo>
                    <a:pt x="28520" y="14312"/>
                    <a:pt x="27013" y="12827"/>
                    <a:pt x="25172" y="12827"/>
                  </a:cubicBezTo>
                  <a:close/>
                </a:path>
              </a:pathLst>
            </a:custGeom>
            <a:solidFill>
              <a:srgbClr val="0D35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776E2F4-3C01-0E4C-B0E7-7DF713E67E35}"/>
              </a:ext>
            </a:extLst>
          </p:cNvPr>
          <p:cNvSpPr>
            <a:spLocks noGrp="1"/>
          </p:cNvSpPr>
          <p:nvPr>
            <p:ph type="subTitle" idx="1"/>
          </p:nvPr>
        </p:nvSpPr>
        <p:spPr/>
        <p:txBody>
          <a:bodyPr/>
          <a:lstStyle/>
          <a:p>
            <a:pPr algn="r"/>
            <a:r>
              <a:rPr lang="en-US" dirty="0"/>
              <a:t>Students get rewarded with game after long class</a:t>
            </a:r>
          </a:p>
        </p:txBody>
      </p:sp>
      <p:sp>
        <p:nvSpPr>
          <p:cNvPr id="3" name="Subtitle 2">
            <a:extLst>
              <a:ext uri="{FF2B5EF4-FFF2-40B4-BE49-F238E27FC236}">
                <a16:creationId xmlns:a16="http://schemas.microsoft.com/office/drawing/2014/main" id="{276C244B-A84E-364C-BF11-3EFA5A1E6576}"/>
              </a:ext>
            </a:extLst>
          </p:cNvPr>
          <p:cNvSpPr>
            <a:spLocks noGrp="1"/>
          </p:cNvSpPr>
          <p:nvPr>
            <p:ph type="subTitle" idx="2"/>
          </p:nvPr>
        </p:nvSpPr>
        <p:spPr/>
        <p:txBody>
          <a:bodyPr/>
          <a:lstStyle/>
          <a:p>
            <a:pPr algn="r"/>
            <a:r>
              <a:rPr lang="en-US" dirty="0"/>
              <a:t>Physical Activity to get out energy</a:t>
            </a:r>
          </a:p>
        </p:txBody>
      </p:sp>
      <p:sp>
        <p:nvSpPr>
          <p:cNvPr id="4" name="Subtitle 3">
            <a:extLst>
              <a:ext uri="{FF2B5EF4-FFF2-40B4-BE49-F238E27FC236}">
                <a16:creationId xmlns:a16="http://schemas.microsoft.com/office/drawing/2014/main" id="{495B2792-EF00-744A-9679-7FD92B78B0F9}"/>
              </a:ext>
            </a:extLst>
          </p:cNvPr>
          <p:cNvSpPr>
            <a:spLocks noGrp="1"/>
          </p:cNvSpPr>
          <p:nvPr>
            <p:ph type="subTitle" idx="3"/>
          </p:nvPr>
        </p:nvSpPr>
        <p:spPr/>
        <p:txBody>
          <a:bodyPr/>
          <a:lstStyle/>
          <a:p>
            <a:pPr algn="r"/>
            <a:r>
              <a:rPr lang="en-US" dirty="0"/>
              <a:t>What else can you use it for?</a:t>
            </a:r>
          </a:p>
        </p:txBody>
      </p:sp>
      <p:sp>
        <p:nvSpPr>
          <p:cNvPr id="5" name="Title 4">
            <a:extLst>
              <a:ext uri="{FF2B5EF4-FFF2-40B4-BE49-F238E27FC236}">
                <a16:creationId xmlns:a16="http://schemas.microsoft.com/office/drawing/2014/main" id="{F646DEDA-FA53-9640-91E0-FB2503972AFB}"/>
              </a:ext>
            </a:extLst>
          </p:cNvPr>
          <p:cNvSpPr>
            <a:spLocks noGrp="1"/>
          </p:cNvSpPr>
          <p:nvPr>
            <p:ph type="ctrTitle"/>
          </p:nvPr>
        </p:nvSpPr>
        <p:spPr/>
        <p:txBody>
          <a:bodyPr/>
          <a:lstStyle/>
          <a:p>
            <a:r>
              <a:rPr lang="en-US" dirty="0"/>
              <a:t>Integration in other ways</a:t>
            </a:r>
          </a:p>
        </p:txBody>
      </p:sp>
      <p:sp>
        <p:nvSpPr>
          <p:cNvPr id="6" name="Title 5">
            <a:extLst>
              <a:ext uri="{FF2B5EF4-FFF2-40B4-BE49-F238E27FC236}">
                <a16:creationId xmlns:a16="http://schemas.microsoft.com/office/drawing/2014/main" id="{CF1E0340-8EC8-FA45-931E-409CF1AE3572}"/>
              </a:ext>
            </a:extLst>
          </p:cNvPr>
          <p:cNvSpPr>
            <a:spLocks noGrp="1"/>
          </p:cNvSpPr>
          <p:nvPr>
            <p:ph type="title" idx="4"/>
          </p:nvPr>
        </p:nvSpPr>
        <p:spPr>
          <a:xfrm>
            <a:off x="915337" y="1012467"/>
            <a:ext cx="1810132" cy="577800"/>
          </a:xfrm>
        </p:spPr>
        <p:txBody>
          <a:bodyPr/>
          <a:lstStyle/>
          <a:p>
            <a:r>
              <a:rPr lang="en-US" dirty="0"/>
              <a:t>Reward</a:t>
            </a:r>
          </a:p>
        </p:txBody>
      </p:sp>
      <p:sp>
        <p:nvSpPr>
          <p:cNvPr id="7" name="Title 6">
            <a:extLst>
              <a:ext uri="{FF2B5EF4-FFF2-40B4-BE49-F238E27FC236}">
                <a16:creationId xmlns:a16="http://schemas.microsoft.com/office/drawing/2014/main" id="{0FB4E926-257D-E949-A92A-53720CDE8B18}"/>
              </a:ext>
            </a:extLst>
          </p:cNvPr>
          <p:cNvSpPr>
            <a:spLocks noGrp="1"/>
          </p:cNvSpPr>
          <p:nvPr>
            <p:ph type="title" idx="5"/>
          </p:nvPr>
        </p:nvSpPr>
        <p:spPr>
          <a:xfrm>
            <a:off x="1071299" y="2373443"/>
            <a:ext cx="1810131" cy="577800"/>
          </a:xfrm>
        </p:spPr>
        <p:txBody>
          <a:bodyPr/>
          <a:lstStyle/>
          <a:p>
            <a:r>
              <a:rPr lang="en-US" dirty="0"/>
              <a:t>Break</a:t>
            </a:r>
          </a:p>
        </p:txBody>
      </p:sp>
      <p:sp>
        <p:nvSpPr>
          <p:cNvPr id="8" name="Title 7">
            <a:extLst>
              <a:ext uri="{FF2B5EF4-FFF2-40B4-BE49-F238E27FC236}">
                <a16:creationId xmlns:a16="http://schemas.microsoft.com/office/drawing/2014/main" id="{803EC9CE-5A68-5749-93D3-0BFB612158E4}"/>
              </a:ext>
            </a:extLst>
          </p:cNvPr>
          <p:cNvSpPr>
            <a:spLocks noGrp="1"/>
          </p:cNvSpPr>
          <p:nvPr>
            <p:ph type="title" idx="6"/>
          </p:nvPr>
        </p:nvSpPr>
        <p:spPr>
          <a:xfrm>
            <a:off x="1197565" y="4023319"/>
            <a:ext cx="1557600" cy="577800"/>
          </a:xfrm>
        </p:spPr>
        <p:txBody>
          <a:bodyPr/>
          <a:lstStyle/>
          <a:p>
            <a:r>
              <a:rPr lang="en-US" dirty="0"/>
              <a:t>Other</a:t>
            </a:r>
          </a:p>
        </p:txBody>
      </p:sp>
      <p:pic>
        <p:nvPicPr>
          <p:cNvPr id="10" name="Picture 9" descr="Cog wheels">
            <a:extLst>
              <a:ext uri="{FF2B5EF4-FFF2-40B4-BE49-F238E27FC236}">
                <a16:creationId xmlns:a16="http://schemas.microsoft.com/office/drawing/2014/main" id="{2E9D3FFB-145D-974C-8BB4-1FFA2B53A054}"/>
              </a:ext>
            </a:extLst>
          </p:cNvPr>
          <p:cNvPicPr>
            <a:picLocks noChangeAspect="1"/>
          </p:cNvPicPr>
          <p:nvPr/>
        </p:nvPicPr>
        <p:blipFill>
          <a:blip r:embed="rId3"/>
          <a:stretch>
            <a:fillRect/>
          </a:stretch>
        </p:blipFill>
        <p:spPr>
          <a:xfrm>
            <a:off x="2926242" y="1685602"/>
            <a:ext cx="3530711" cy="2337717"/>
          </a:xfrm>
          <a:prstGeom prst="rect">
            <a:avLst/>
          </a:prstGeom>
        </p:spPr>
      </p:pic>
    </p:spTree>
    <p:extLst>
      <p:ext uri="{BB962C8B-B14F-4D97-AF65-F5344CB8AC3E}">
        <p14:creationId xmlns:p14="http://schemas.microsoft.com/office/powerpoint/2010/main" val="209137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grpSp>
        <p:nvGrpSpPr>
          <p:cNvPr id="597" name="Google Shape;597;p35"/>
          <p:cNvGrpSpPr/>
          <p:nvPr/>
        </p:nvGrpSpPr>
        <p:grpSpPr>
          <a:xfrm>
            <a:off x="4065934" y="1106713"/>
            <a:ext cx="2584434" cy="2758772"/>
            <a:chOff x="1347825" y="238125"/>
            <a:chExt cx="4899400" cy="5229900"/>
          </a:xfrm>
        </p:grpSpPr>
        <p:sp>
          <p:nvSpPr>
            <p:cNvPr id="598" name="Google Shape;598;p35"/>
            <p:cNvSpPr/>
            <p:nvPr/>
          </p:nvSpPr>
          <p:spPr>
            <a:xfrm>
              <a:off x="1347825" y="1253375"/>
              <a:ext cx="4899400" cy="4214650"/>
            </a:xfrm>
            <a:custGeom>
              <a:avLst/>
              <a:gdLst/>
              <a:ahLst/>
              <a:cxnLst/>
              <a:rect l="l" t="t" r="r" b="b"/>
              <a:pathLst>
                <a:path w="195976" h="168586" extrusionOk="0">
                  <a:moveTo>
                    <a:pt x="0" y="0"/>
                  </a:moveTo>
                  <a:lnTo>
                    <a:pt x="0" y="168585"/>
                  </a:lnTo>
                  <a:lnTo>
                    <a:pt x="195976" y="168585"/>
                  </a:lnTo>
                  <a:lnTo>
                    <a:pt x="1959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5"/>
            <p:cNvSpPr/>
            <p:nvPr/>
          </p:nvSpPr>
          <p:spPr>
            <a:xfrm>
              <a:off x="1347825" y="1253375"/>
              <a:ext cx="2531225" cy="4214650"/>
            </a:xfrm>
            <a:custGeom>
              <a:avLst/>
              <a:gdLst/>
              <a:ahLst/>
              <a:cxnLst/>
              <a:rect l="l" t="t" r="r" b="b"/>
              <a:pathLst>
                <a:path w="101249" h="168586" extrusionOk="0">
                  <a:moveTo>
                    <a:pt x="0" y="0"/>
                  </a:moveTo>
                  <a:lnTo>
                    <a:pt x="0" y="168585"/>
                  </a:lnTo>
                  <a:lnTo>
                    <a:pt x="101248" y="168585"/>
                  </a:lnTo>
                  <a:lnTo>
                    <a:pt x="101248" y="0"/>
                  </a:ln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5"/>
            <p:cNvSpPr/>
            <p:nvPr/>
          </p:nvSpPr>
          <p:spPr>
            <a:xfrm>
              <a:off x="2623125" y="1824475"/>
              <a:ext cx="605525" cy="605525"/>
            </a:xfrm>
            <a:custGeom>
              <a:avLst/>
              <a:gdLst/>
              <a:ahLst/>
              <a:cxnLst/>
              <a:rect l="l" t="t" r="r" b="b"/>
              <a:pathLst>
                <a:path w="24221"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5"/>
            <p:cNvSpPr/>
            <p:nvPr/>
          </p:nvSpPr>
          <p:spPr>
            <a:xfrm>
              <a:off x="3480900" y="1824475"/>
              <a:ext cx="605525" cy="605525"/>
            </a:xfrm>
            <a:custGeom>
              <a:avLst/>
              <a:gdLst/>
              <a:ahLst/>
              <a:cxnLst/>
              <a:rect l="l" t="t" r="r" b="b"/>
              <a:pathLst>
                <a:path w="24221" h="24221" extrusionOk="0">
                  <a:moveTo>
                    <a:pt x="1" y="1"/>
                  </a:moveTo>
                  <a:lnTo>
                    <a:pt x="1" y="24221"/>
                  </a:lnTo>
                  <a:lnTo>
                    <a:pt x="24220" y="24221"/>
                  </a:lnTo>
                  <a:lnTo>
                    <a:pt x="242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5"/>
            <p:cNvSpPr/>
            <p:nvPr/>
          </p:nvSpPr>
          <p:spPr>
            <a:xfrm>
              <a:off x="4338675" y="1824475"/>
              <a:ext cx="604975" cy="605525"/>
            </a:xfrm>
            <a:custGeom>
              <a:avLst/>
              <a:gdLst/>
              <a:ahLst/>
              <a:cxnLst/>
              <a:rect l="l" t="t" r="r" b="b"/>
              <a:pathLst>
                <a:path w="24199" h="24221" extrusionOk="0">
                  <a:moveTo>
                    <a:pt x="1" y="1"/>
                  </a:moveTo>
                  <a:lnTo>
                    <a:pt x="1" y="24221"/>
                  </a:lnTo>
                  <a:lnTo>
                    <a:pt x="24199" y="24221"/>
                  </a:lnTo>
                  <a:lnTo>
                    <a:pt x="24199"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5"/>
            <p:cNvSpPr/>
            <p:nvPr/>
          </p:nvSpPr>
          <p:spPr>
            <a:xfrm>
              <a:off x="5195925" y="1824475"/>
              <a:ext cx="605500" cy="605525"/>
            </a:xfrm>
            <a:custGeom>
              <a:avLst/>
              <a:gdLst/>
              <a:ahLst/>
              <a:cxnLst/>
              <a:rect l="l" t="t" r="r" b="b"/>
              <a:pathLst>
                <a:path w="24220"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5"/>
            <p:cNvSpPr/>
            <p:nvPr/>
          </p:nvSpPr>
          <p:spPr>
            <a:xfrm>
              <a:off x="2623125" y="2665075"/>
              <a:ext cx="605525" cy="605525"/>
            </a:xfrm>
            <a:custGeom>
              <a:avLst/>
              <a:gdLst/>
              <a:ahLst/>
              <a:cxnLst/>
              <a:rect l="l" t="t" r="r" b="b"/>
              <a:pathLst>
                <a:path w="24221"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5"/>
            <p:cNvSpPr/>
            <p:nvPr/>
          </p:nvSpPr>
          <p:spPr>
            <a:xfrm>
              <a:off x="1757554" y="2665075"/>
              <a:ext cx="605524" cy="605524"/>
            </a:xfrm>
            <a:custGeom>
              <a:avLst/>
              <a:gdLst/>
              <a:ahLst/>
              <a:cxnLst/>
              <a:rect l="l" t="t" r="r" b="b"/>
              <a:pathLst>
                <a:path w="24221" h="24221" extrusionOk="0">
                  <a:moveTo>
                    <a:pt x="1" y="1"/>
                  </a:moveTo>
                  <a:lnTo>
                    <a:pt x="1" y="24221"/>
                  </a:lnTo>
                  <a:lnTo>
                    <a:pt x="24221" y="24221"/>
                  </a:lnTo>
                  <a:lnTo>
                    <a:pt x="24221" y="1"/>
                  </a:lnTo>
                  <a:close/>
                </a:path>
              </a:pathLst>
            </a:custGeom>
            <a:solidFill>
              <a:schemeClr val="accent4"/>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5"/>
            <p:cNvSpPr/>
            <p:nvPr/>
          </p:nvSpPr>
          <p:spPr>
            <a:xfrm>
              <a:off x="3480900" y="2665075"/>
              <a:ext cx="605525" cy="605525"/>
            </a:xfrm>
            <a:custGeom>
              <a:avLst/>
              <a:gdLst/>
              <a:ahLst/>
              <a:cxnLst/>
              <a:rect l="l" t="t" r="r" b="b"/>
              <a:pathLst>
                <a:path w="24221" h="24221" extrusionOk="0">
                  <a:moveTo>
                    <a:pt x="1" y="1"/>
                  </a:moveTo>
                  <a:lnTo>
                    <a:pt x="1" y="24221"/>
                  </a:lnTo>
                  <a:lnTo>
                    <a:pt x="24220" y="24221"/>
                  </a:lnTo>
                  <a:lnTo>
                    <a:pt x="24220" y="1"/>
                  </a:lnTo>
                  <a:close/>
                </a:path>
              </a:pathLst>
            </a:custGeom>
            <a:solidFill>
              <a:schemeClr val="accent3"/>
            </a:solidFill>
            <a:ln>
              <a:solidFill>
                <a:schemeClr val="accent3"/>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5"/>
            <p:cNvSpPr/>
            <p:nvPr/>
          </p:nvSpPr>
          <p:spPr>
            <a:xfrm>
              <a:off x="4338675" y="2665075"/>
              <a:ext cx="604975" cy="605525"/>
            </a:xfrm>
            <a:custGeom>
              <a:avLst/>
              <a:gdLst/>
              <a:ahLst/>
              <a:cxnLst/>
              <a:rect l="l" t="t" r="r" b="b"/>
              <a:pathLst>
                <a:path w="24199" h="24221" extrusionOk="0">
                  <a:moveTo>
                    <a:pt x="1" y="1"/>
                  </a:moveTo>
                  <a:lnTo>
                    <a:pt x="1" y="24221"/>
                  </a:lnTo>
                  <a:lnTo>
                    <a:pt x="24199" y="24221"/>
                  </a:lnTo>
                  <a:lnTo>
                    <a:pt x="24199"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5"/>
            <p:cNvSpPr/>
            <p:nvPr/>
          </p:nvSpPr>
          <p:spPr>
            <a:xfrm>
              <a:off x="5195925" y="2665075"/>
              <a:ext cx="605500" cy="605525"/>
            </a:xfrm>
            <a:custGeom>
              <a:avLst/>
              <a:gdLst/>
              <a:ahLst/>
              <a:cxnLst/>
              <a:rect l="l" t="t" r="r" b="b"/>
              <a:pathLst>
                <a:path w="24220"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5"/>
            <p:cNvSpPr/>
            <p:nvPr/>
          </p:nvSpPr>
          <p:spPr>
            <a:xfrm>
              <a:off x="2623125" y="3506225"/>
              <a:ext cx="605525" cy="605525"/>
            </a:xfrm>
            <a:custGeom>
              <a:avLst/>
              <a:gdLst/>
              <a:ahLst/>
              <a:cxnLst/>
              <a:rect l="l" t="t" r="r" b="b"/>
              <a:pathLst>
                <a:path w="24221"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5"/>
            <p:cNvSpPr/>
            <p:nvPr/>
          </p:nvSpPr>
          <p:spPr>
            <a:xfrm>
              <a:off x="1765325" y="3506225"/>
              <a:ext cx="605525" cy="605525"/>
            </a:xfrm>
            <a:custGeom>
              <a:avLst/>
              <a:gdLst/>
              <a:ahLst/>
              <a:cxnLst/>
              <a:rect l="l" t="t" r="r" b="b"/>
              <a:pathLst>
                <a:path w="24221" h="24221" extrusionOk="0">
                  <a:moveTo>
                    <a:pt x="1" y="1"/>
                  </a:moveTo>
                  <a:lnTo>
                    <a:pt x="1" y="24221"/>
                  </a:lnTo>
                  <a:lnTo>
                    <a:pt x="24221" y="24221"/>
                  </a:lnTo>
                  <a:lnTo>
                    <a:pt x="24221"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5"/>
            <p:cNvSpPr/>
            <p:nvPr/>
          </p:nvSpPr>
          <p:spPr>
            <a:xfrm>
              <a:off x="4327174" y="3492595"/>
              <a:ext cx="605524" cy="605524"/>
            </a:xfrm>
            <a:custGeom>
              <a:avLst/>
              <a:gdLst/>
              <a:ahLst/>
              <a:cxnLst/>
              <a:rect l="l" t="t" r="r" b="b"/>
              <a:pathLst>
                <a:path w="24221" h="24221" extrusionOk="0">
                  <a:moveTo>
                    <a:pt x="1" y="1"/>
                  </a:moveTo>
                  <a:lnTo>
                    <a:pt x="1"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5"/>
            <p:cNvSpPr/>
            <p:nvPr/>
          </p:nvSpPr>
          <p:spPr>
            <a:xfrm>
              <a:off x="3488391" y="3492595"/>
              <a:ext cx="604974" cy="605524"/>
            </a:xfrm>
            <a:custGeom>
              <a:avLst/>
              <a:gdLst/>
              <a:ahLst/>
              <a:cxnLst/>
              <a:rect l="l" t="t" r="r" b="b"/>
              <a:pathLst>
                <a:path w="24199" h="24221" extrusionOk="0">
                  <a:moveTo>
                    <a:pt x="1" y="1"/>
                  </a:moveTo>
                  <a:lnTo>
                    <a:pt x="1" y="24221"/>
                  </a:lnTo>
                  <a:lnTo>
                    <a:pt x="24199" y="24221"/>
                  </a:lnTo>
                  <a:lnTo>
                    <a:pt x="24199" y="1"/>
                  </a:lnTo>
                  <a:close/>
                </a:path>
              </a:pathLst>
            </a:custGeom>
            <a:solidFill>
              <a:srgbClr val="025D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5"/>
            <p:cNvSpPr/>
            <p:nvPr/>
          </p:nvSpPr>
          <p:spPr>
            <a:xfrm>
              <a:off x="5195925" y="3506225"/>
              <a:ext cx="605500" cy="605525"/>
            </a:xfrm>
            <a:custGeom>
              <a:avLst/>
              <a:gdLst/>
              <a:ahLst/>
              <a:cxnLst/>
              <a:rect l="l" t="t" r="r" b="b"/>
              <a:pathLst>
                <a:path w="24220" h="24221" extrusionOk="0">
                  <a:moveTo>
                    <a:pt x="0" y="1"/>
                  </a:moveTo>
                  <a:lnTo>
                    <a:pt x="0" y="24221"/>
                  </a:lnTo>
                  <a:lnTo>
                    <a:pt x="24220" y="24221"/>
                  </a:lnTo>
                  <a:lnTo>
                    <a:pt x="24220" y="1"/>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5"/>
            <p:cNvSpPr/>
            <p:nvPr/>
          </p:nvSpPr>
          <p:spPr>
            <a:xfrm>
              <a:off x="2623125" y="4360700"/>
              <a:ext cx="605525" cy="605500"/>
            </a:xfrm>
            <a:custGeom>
              <a:avLst/>
              <a:gdLst/>
              <a:ahLst/>
              <a:cxnLst/>
              <a:rect l="l" t="t" r="r" b="b"/>
              <a:pathLst>
                <a:path w="24221" h="24220" extrusionOk="0">
                  <a:moveTo>
                    <a:pt x="0" y="0"/>
                  </a:moveTo>
                  <a:lnTo>
                    <a:pt x="0" y="24220"/>
                  </a:lnTo>
                  <a:lnTo>
                    <a:pt x="24220" y="24220"/>
                  </a:lnTo>
                  <a:lnTo>
                    <a:pt x="2422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5"/>
            <p:cNvSpPr/>
            <p:nvPr/>
          </p:nvSpPr>
          <p:spPr>
            <a:xfrm>
              <a:off x="1765325" y="4360700"/>
              <a:ext cx="605525" cy="605500"/>
            </a:xfrm>
            <a:custGeom>
              <a:avLst/>
              <a:gdLst/>
              <a:ahLst/>
              <a:cxnLst/>
              <a:rect l="l" t="t" r="r" b="b"/>
              <a:pathLst>
                <a:path w="24221" h="24220" extrusionOk="0">
                  <a:moveTo>
                    <a:pt x="1" y="0"/>
                  </a:moveTo>
                  <a:lnTo>
                    <a:pt x="1" y="24220"/>
                  </a:lnTo>
                  <a:lnTo>
                    <a:pt x="24221" y="24220"/>
                  </a:lnTo>
                  <a:lnTo>
                    <a:pt x="24221" y="0"/>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5"/>
            <p:cNvSpPr/>
            <p:nvPr/>
          </p:nvSpPr>
          <p:spPr>
            <a:xfrm>
              <a:off x="3480900" y="4360700"/>
              <a:ext cx="605525" cy="605500"/>
            </a:xfrm>
            <a:custGeom>
              <a:avLst/>
              <a:gdLst/>
              <a:ahLst/>
              <a:cxnLst/>
              <a:rect l="l" t="t" r="r" b="b"/>
              <a:pathLst>
                <a:path w="24221" h="24220" extrusionOk="0">
                  <a:moveTo>
                    <a:pt x="1" y="0"/>
                  </a:moveTo>
                  <a:lnTo>
                    <a:pt x="1" y="24220"/>
                  </a:lnTo>
                  <a:lnTo>
                    <a:pt x="24220" y="24220"/>
                  </a:lnTo>
                  <a:lnTo>
                    <a:pt x="24220" y="0"/>
                  </a:lnTo>
                  <a:close/>
                </a:path>
              </a:pathLst>
            </a:custGeom>
            <a:solidFill>
              <a:schemeClr val="tx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5"/>
            <p:cNvSpPr/>
            <p:nvPr/>
          </p:nvSpPr>
          <p:spPr>
            <a:xfrm>
              <a:off x="4338675" y="4360700"/>
              <a:ext cx="604975" cy="605500"/>
            </a:xfrm>
            <a:custGeom>
              <a:avLst/>
              <a:gdLst/>
              <a:ahLst/>
              <a:cxnLst/>
              <a:rect l="l" t="t" r="r" b="b"/>
              <a:pathLst>
                <a:path w="24199" h="24220" extrusionOk="0">
                  <a:moveTo>
                    <a:pt x="1" y="0"/>
                  </a:moveTo>
                  <a:lnTo>
                    <a:pt x="1" y="24220"/>
                  </a:lnTo>
                  <a:lnTo>
                    <a:pt x="24199" y="24220"/>
                  </a:lnTo>
                  <a:lnTo>
                    <a:pt x="24199" y="0"/>
                  </a:ln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5"/>
            <p:cNvSpPr/>
            <p:nvPr/>
          </p:nvSpPr>
          <p:spPr>
            <a:xfrm>
              <a:off x="1347825" y="507025"/>
              <a:ext cx="4899400" cy="907725"/>
            </a:xfrm>
            <a:custGeom>
              <a:avLst/>
              <a:gdLst/>
              <a:ahLst/>
              <a:cxnLst/>
              <a:rect l="l" t="t" r="r" b="b"/>
              <a:pathLst>
                <a:path w="195976" h="36309" extrusionOk="0">
                  <a:moveTo>
                    <a:pt x="0" y="1"/>
                  </a:moveTo>
                  <a:lnTo>
                    <a:pt x="0" y="36308"/>
                  </a:lnTo>
                  <a:lnTo>
                    <a:pt x="195976" y="36308"/>
                  </a:lnTo>
                  <a:lnTo>
                    <a:pt x="195976" y="1"/>
                  </a:lnTo>
                  <a:close/>
                </a:path>
              </a:pathLst>
            </a:custGeom>
            <a:solidFill>
              <a:srgbClr val="FF91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5"/>
            <p:cNvSpPr/>
            <p:nvPr/>
          </p:nvSpPr>
          <p:spPr>
            <a:xfrm>
              <a:off x="1347825" y="507025"/>
              <a:ext cx="2531225" cy="907725"/>
            </a:xfrm>
            <a:custGeom>
              <a:avLst/>
              <a:gdLst/>
              <a:ahLst/>
              <a:cxnLst/>
              <a:rect l="l" t="t" r="r" b="b"/>
              <a:pathLst>
                <a:path w="101249" h="36309" extrusionOk="0">
                  <a:moveTo>
                    <a:pt x="0" y="1"/>
                  </a:moveTo>
                  <a:lnTo>
                    <a:pt x="0" y="36308"/>
                  </a:lnTo>
                  <a:lnTo>
                    <a:pt x="101248" y="36308"/>
                  </a:lnTo>
                  <a:lnTo>
                    <a:pt x="101248" y="1"/>
                  </a:ln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5"/>
            <p:cNvSpPr/>
            <p:nvPr/>
          </p:nvSpPr>
          <p:spPr>
            <a:xfrm>
              <a:off x="1720425" y="759325"/>
              <a:ext cx="487975" cy="487975"/>
            </a:xfrm>
            <a:custGeom>
              <a:avLst/>
              <a:gdLst/>
              <a:ahLst/>
              <a:cxnLst/>
              <a:rect l="l" t="t" r="r" b="b"/>
              <a:pathLst>
                <a:path w="19519" h="19519" extrusionOk="0">
                  <a:moveTo>
                    <a:pt x="9759" y="1"/>
                  </a:moveTo>
                  <a:cubicBezTo>
                    <a:pt x="4370" y="1"/>
                    <a:pt x="0" y="4370"/>
                    <a:pt x="0" y="9759"/>
                  </a:cubicBezTo>
                  <a:cubicBezTo>
                    <a:pt x="0" y="15149"/>
                    <a:pt x="4370" y="19518"/>
                    <a:pt x="9759" y="19518"/>
                  </a:cubicBezTo>
                  <a:cubicBezTo>
                    <a:pt x="15149" y="19518"/>
                    <a:pt x="19518" y="15149"/>
                    <a:pt x="19518" y="9759"/>
                  </a:cubicBezTo>
                  <a:cubicBezTo>
                    <a:pt x="19518" y="4370"/>
                    <a:pt x="15149" y="1"/>
                    <a:pt x="97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5"/>
            <p:cNvSpPr/>
            <p:nvPr/>
          </p:nvSpPr>
          <p:spPr>
            <a:xfrm>
              <a:off x="5420475" y="759325"/>
              <a:ext cx="487425" cy="487975"/>
            </a:xfrm>
            <a:custGeom>
              <a:avLst/>
              <a:gdLst/>
              <a:ahLst/>
              <a:cxnLst/>
              <a:rect l="l" t="t" r="r" b="b"/>
              <a:pathLst>
                <a:path w="19497" h="19519" extrusionOk="0">
                  <a:moveTo>
                    <a:pt x="9737" y="1"/>
                  </a:moveTo>
                  <a:cubicBezTo>
                    <a:pt x="4370" y="1"/>
                    <a:pt x="1" y="4370"/>
                    <a:pt x="1" y="9759"/>
                  </a:cubicBezTo>
                  <a:cubicBezTo>
                    <a:pt x="1" y="15149"/>
                    <a:pt x="4370" y="19518"/>
                    <a:pt x="9737" y="19518"/>
                  </a:cubicBezTo>
                  <a:cubicBezTo>
                    <a:pt x="15127" y="19518"/>
                    <a:pt x="19496" y="15149"/>
                    <a:pt x="19496" y="9759"/>
                  </a:cubicBezTo>
                  <a:cubicBezTo>
                    <a:pt x="19496" y="4370"/>
                    <a:pt x="15127" y="1"/>
                    <a:pt x="9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5"/>
            <p:cNvSpPr/>
            <p:nvPr/>
          </p:nvSpPr>
          <p:spPr>
            <a:xfrm>
              <a:off x="1821900" y="238125"/>
              <a:ext cx="285575" cy="924900"/>
            </a:xfrm>
            <a:custGeom>
              <a:avLst/>
              <a:gdLst/>
              <a:ahLst/>
              <a:cxnLst/>
              <a:rect l="l" t="t" r="r" b="b"/>
              <a:pathLst>
                <a:path w="11423" h="36996" extrusionOk="0">
                  <a:moveTo>
                    <a:pt x="5723" y="0"/>
                  </a:moveTo>
                  <a:cubicBezTo>
                    <a:pt x="2551" y="0"/>
                    <a:pt x="0" y="2551"/>
                    <a:pt x="0" y="5722"/>
                  </a:cubicBezTo>
                  <a:lnTo>
                    <a:pt x="0" y="31273"/>
                  </a:lnTo>
                  <a:cubicBezTo>
                    <a:pt x="0" y="34422"/>
                    <a:pt x="2551" y="36995"/>
                    <a:pt x="5723" y="36995"/>
                  </a:cubicBezTo>
                  <a:lnTo>
                    <a:pt x="5811" y="36995"/>
                  </a:lnTo>
                  <a:cubicBezTo>
                    <a:pt x="8939" y="36929"/>
                    <a:pt x="11423" y="34400"/>
                    <a:pt x="11423" y="31273"/>
                  </a:cubicBezTo>
                  <a:lnTo>
                    <a:pt x="11423" y="5722"/>
                  </a:lnTo>
                  <a:cubicBezTo>
                    <a:pt x="11423" y="2595"/>
                    <a:pt x="8939" y="67"/>
                    <a:pt x="5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5"/>
            <p:cNvSpPr/>
            <p:nvPr/>
          </p:nvSpPr>
          <p:spPr>
            <a:xfrm>
              <a:off x="1821900" y="238125"/>
              <a:ext cx="145300" cy="924900"/>
            </a:xfrm>
            <a:custGeom>
              <a:avLst/>
              <a:gdLst/>
              <a:ahLst/>
              <a:cxnLst/>
              <a:rect l="l" t="t" r="r" b="b"/>
              <a:pathLst>
                <a:path w="5812" h="36996" extrusionOk="0">
                  <a:moveTo>
                    <a:pt x="5700" y="0"/>
                  </a:moveTo>
                  <a:cubicBezTo>
                    <a:pt x="2551" y="0"/>
                    <a:pt x="0" y="2551"/>
                    <a:pt x="0" y="5722"/>
                  </a:cubicBezTo>
                  <a:lnTo>
                    <a:pt x="0" y="31273"/>
                  </a:lnTo>
                  <a:cubicBezTo>
                    <a:pt x="0" y="34422"/>
                    <a:pt x="2551" y="36995"/>
                    <a:pt x="5700" y="36995"/>
                  </a:cubicBezTo>
                  <a:lnTo>
                    <a:pt x="5811" y="36995"/>
                  </a:lnTo>
                  <a:lnTo>
                    <a:pt x="5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5"/>
            <p:cNvSpPr/>
            <p:nvPr/>
          </p:nvSpPr>
          <p:spPr>
            <a:xfrm>
              <a:off x="5515850" y="238125"/>
              <a:ext cx="286125" cy="924900"/>
            </a:xfrm>
            <a:custGeom>
              <a:avLst/>
              <a:gdLst/>
              <a:ahLst/>
              <a:cxnLst/>
              <a:rect l="l" t="t" r="r" b="b"/>
              <a:pathLst>
                <a:path w="11445" h="36996" extrusionOk="0">
                  <a:moveTo>
                    <a:pt x="5723" y="0"/>
                  </a:moveTo>
                  <a:cubicBezTo>
                    <a:pt x="2573" y="0"/>
                    <a:pt x="0" y="2551"/>
                    <a:pt x="0" y="5722"/>
                  </a:cubicBezTo>
                  <a:lnTo>
                    <a:pt x="0" y="31273"/>
                  </a:lnTo>
                  <a:cubicBezTo>
                    <a:pt x="0" y="34422"/>
                    <a:pt x="2573" y="36995"/>
                    <a:pt x="5723" y="36995"/>
                  </a:cubicBezTo>
                  <a:lnTo>
                    <a:pt x="5834" y="36995"/>
                  </a:lnTo>
                  <a:cubicBezTo>
                    <a:pt x="8939" y="36929"/>
                    <a:pt x="11445" y="34400"/>
                    <a:pt x="11445" y="31273"/>
                  </a:cubicBezTo>
                  <a:lnTo>
                    <a:pt x="11445" y="5722"/>
                  </a:lnTo>
                  <a:cubicBezTo>
                    <a:pt x="11445" y="2595"/>
                    <a:pt x="8939" y="67"/>
                    <a:pt x="58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5"/>
            <p:cNvSpPr/>
            <p:nvPr/>
          </p:nvSpPr>
          <p:spPr>
            <a:xfrm>
              <a:off x="5515850" y="238125"/>
              <a:ext cx="145300" cy="924900"/>
            </a:xfrm>
            <a:custGeom>
              <a:avLst/>
              <a:gdLst/>
              <a:ahLst/>
              <a:cxnLst/>
              <a:rect l="l" t="t" r="r" b="b"/>
              <a:pathLst>
                <a:path w="5812" h="36996" extrusionOk="0">
                  <a:moveTo>
                    <a:pt x="5723" y="0"/>
                  </a:moveTo>
                  <a:cubicBezTo>
                    <a:pt x="2551" y="0"/>
                    <a:pt x="0" y="2551"/>
                    <a:pt x="0" y="5722"/>
                  </a:cubicBezTo>
                  <a:lnTo>
                    <a:pt x="0" y="31273"/>
                  </a:lnTo>
                  <a:cubicBezTo>
                    <a:pt x="0" y="34422"/>
                    <a:pt x="2551" y="36995"/>
                    <a:pt x="5723" y="36995"/>
                  </a:cubicBezTo>
                  <a:lnTo>
                    <a:pt x="5811" y="36995"/>
                  </a:lnTo>
                  <a:lnTo>
                    <a:pt x="581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6" name="Google Shape;626;p35"/>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dirty="0"/>
              <a:t>Wednesday Visits</a:t>
            </a:r>
            <a:endParaRPr dirty="0"/>
          </a:p>
        </p:txBody>
      </p:sp>
      <p:sp>
        <p:nvSpPr>
          <p:cNvPr id="627" name="Google Shape;627;p35"/>
          <p:cNvSpPr txBox="1"/>
          <p:nvPr/>
        </p:nvSpPr>
        <p:spPr>
          <a:xfrm>
            <a:off x="2141525" y="1627000"/>
            <a:ext cx="1692900" cy="679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sz="1200" b="1" dirty="0">
                <a:solidFill>
                  <a:schemeClr val="accent2"/>
                </a:solidFill>
                <a:latin typeface="Arvo"/>
                <a:ea typeface="Arvo"/>
                <a:cs typeface="Arvo"/>
                <a:sym typeface="Arvo"/>
              </a:rPr>
              <a:t>Amount of time for PE</a:t>
            </a:r>
            <a:br>
              <a:rPr lang="es" sz="1200" b="1" dirty="0">
                <a:solidFill>
                  <a:schemeClr val="accent2"/>
                </a:solidFill>
                <a:latin typeface="Arvo"/>
                <a:ea typeface="Arvo"/>
                <a:cs typeface="Arvo"/>
                <a:sym typeface="Arvo"/>
              </a:rPr>
            </a:br>
            <a:r>
              <a:rPr lang="es" sz="1000" dirty="0">
                <a:solidFill>
                  <a:schemeClr val="accent2"/>
                </a:solidFill>
                <a:latin typeface="Nunito Light"/>
                <a:ea typeface="Arvo"/>
                <a:cs typeface="Arvo"/>
                <a:sym typeface="Nunito Light"/>
              </a:rPr>
              <a:t>Reaction to time alloted</a:t>
            </a:r>
            <a:endParaRPr sz="1000" dirty="0">
              <a:solidFill>
                <a:schemeClr val="accent2"/>
              </a:solidFill>
              <a:latin typeface="Nunito Light"/>
              <a:ea typeface="Nunito Light"/>
              <a:cs typeface="Nunito Light"/>
              <a:sym typeface="Nunito Light"/>
            </a:endParaRPr>
          </a:p>
        </p:txBody>
      </p:sp>
      <p:sp>
        <p:nvSpPr>
          <p:cNvPr id="628" name="Google Shape;628;p35"/>
          <p:cNvSpPr txBox="1"/>
          <p:nvPr/>
        </p:nvSpPr>
        <p:spPr>
          <a:xfrm>
            <a:off x="6796800" y="2146350"/>
            <a:ext cx="1692900" cy="67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b="1" dirty="0">
                <a:solidFill>
                  <a:srgbClr val="FFAB24"/>
                </a:solidFill>
                <a:latin typeface="Proxima Nova"/>
                <a:ea typeface="Proxima Nova"/>
                <a:cs typeface="Proxima Nova"/>
                <a:sym typeface="Proxima Nova"/>
              </a:rPr>
              <a:t>Talking to teachers</a:t>
            </a:r>
            <a:br>
              <a:rPr lang="es" dirty="0">
                <a:solidFill>
                  <a:srgbClr val="FFAB24"/>
                </a:solidFill>
                <a:latin typeface="Proxima Nova"/>
                <a:ea typeface="Proxima Nova"/>
                <a:cs typeface="Proxima Nova"/>
                <a:sym typeface="Proxima Nova"/>
              </a:rPr>
            </a:br>
            <a:r>
              <a:rPr lang="es" sz="1100" dirty="0">
                <a:solidFill>
                  <a:srgbClr val="FFAB24"/>
                </a:solidFill>
                <a:latin typeface="Proxima Nova"/>
                <a:ea typeface="Proxima Nova"/>
                <a:cs typeface="Proxima Nova"/>
                <a:sym typeface="Proxima Nova"/>
              </a:rPr>
              <a:t>Thoughts on PE</a:t>
            </a:r>
            <a:endParaRPr sz="1000" dirty="0">
              <a:solidFill>
                <a:srgbClr val="FFAB24"/>
              </a:solidFill>
              <a:latin typeface="Nunito Light"/>
              <a:ea typeface="Nunito Light"/>
              <a:cs typeface="Nunito Light"/>
              <a:sym typeface="Nunito Light"/>
            </a:endParaRPr>
          </a:p>
        </p:txBody>
      </p:sp>
      <p:sp>
        <p:nvSpPr>
          <p:cNvPr id="629" name="Google Shape;629;p35"/>
          <p:cNvSpPr txBox="1"/>
          <p:nvPr/>
        </p:nvSpPr>
        <p:spPr>
          <a:xfrm>
            <a:off x="6796800" y="3166852"/>
            <a:ext cx="1692900" cy="679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s" sz="1200" b="1" dirty="0">
                <a:solidFill>
                  <a:schemeClr val="dk1"/>
                </a:solidFill>
                <a:latin typeface="Proxima Nova"/>
                <a:ea typeface="Proxima Nova"/>
                <a:cs typeface="Proxima Nova"/>
                <a:sym typeface="Proxima Nova"/>
              </a:rPr>
              <a:t>Outdoor Program inspiration</a:t>
            </a:r>
            <a:br>
              <a:rPr lang="es" sz="1200" dirty="0">
                <a:solidFill>
                  <a:schemeClr val="dk1"/>
                </a:solidFill>
                <a:latin typeface="Proxima Nova"/>
                <a:ea typeface="Proxima Nova"/>
                <a:cs typeface="Proxima Nova"/>
                <a:sym typeface="Proxima Nova"/>
              </a:rPr>
            </a:br>
            <a:r>
              <a:rPr lang="en-CA" sz="1000" dirty="0">
                <a:solidFill>
                  <a:schemeClr val="dk1"/>
                </a:solidFill>
                <a:latin typeface="Nunito Light"/>
                <a:ea typeface="Proxima Nova"/>
                <a:cs typeface="Proxima Nova"/>
                <a:sym typeface="Nunito Light"/>
              </a:rPr>
              <a:t>S</a:t>
            </a:r>
            <a:r>
              <a:rPr lang="es" sz="1000" dirty="0">
                <a:solidFill>
                  <a:schemeClr val="dk1"/>
                </a:solidFill>
                <a:latin typeface="Nunito Light"/>
                <a:ea typeface="Nunito Light"/>
                <a:cs typeface="Nunito Light"/>
                <a:sym typeface="Nunito Light"/>
              </a:rPr>
              <a:t>pecific program leading to more PE opportunities</a:t>
            </a:r>
            <a:endParaRPr sz="1000" dirty="0">
              <a:solidFill>
                <a:schemeClr val="dk1"/>
              </a:solidFill>
              <a:latin typeface="Nunito Light"/>
              <a:ea typeface="Nunito Light"/>
              <a:cs typeface="Nunito Light"/>
              <a:sym typeface="Nunito Light"/>
            </a:endParaRPr>
          </a:p>
        </p:txBody>
      </p:sp>
      <p:sp>
        <p:nvSpPr>
          <p:cNvPr id="630" name="Google Shape;630;p35"/>
          <p:cNvSpPr txBox="1"/>
          <p:nvPr/>
        </p:nvSpPr>
        <p:spPr>
          <a:xfrm>
            <a:off x="2141525" y="2652175"/>
            <a:ext cx="1692900" cy="679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None/>
            </a:pPr>
            <a:r>
              <a:rPr lang="es" sz="1200" b="1" dirty="0">
                <a:solidFill>
                  <a:srgbClr val="007565"/>
                </a:solidFill>
                <a:latin typeface="Arvo"/>
                <a:ea typeface="Arvo"/>
                <a:cs typeface="Arvo"/>
                <a:sym typeface="Arvo"/>
              </a:rPr>
              <a:t>Change in Curriculum</a:t>
            </a:r>
            <a:br>
              <a:rPr lang="es" sz="1200" b="1" dirty="0">
                <a:solidFill>
                  <a:srgbClr val="007565"/>
                </a:solidFill>
                <a:latin typeface="Arvo"/>
                <a:ea typeface="Arvo"/>
                <a:cs typeface="Arvo"/>
                <a:sym typeface="Arvo"/>
              </a:rPr>
            </a:br>
            <a:r>
              <a:rPr lang="es" sz="1100" dirty="0">
                <a:solidFill>
                  <a:srgbClr val="007565"/>
                </a:solidFill>
                <a:latin typeface="Arvo"/>
                <a:ea typeface="Arvo"/>
                <a:cs typeface="Arvo"/>
                <a:sym typeface="Arvo"/>
              </a:rPr>
              <a:t>Seeing the difference in other classes</a:t>
            </a:r>
            <a:endParaRPr sz="1000" dirty="0">
              <a:solidFill>
                <a:srgbClr val="007565"/>
              </a:solidFill>
              <a:latin typeface="Nunito Light"/>
              <a:ea typeface="Nunito Light"/>
              <a:cs typeface="Nunito Light"/>
              <a:sym typeface="Nunito Light"/>
            </a:endParaRPr>
          </a:p>
        </p:txBody>
      </p:sp>
      <p:cxnSp>
        <p:nvCxnSpPr>
          <p:cNvPr id="631" name="Google Shape;631;p35"/>
          <p:cNvCxnSpPr/>
          <p:nvPr/>
        </p:nvCxnSpPr>
        <p:spPr>
          <a:xfrm>
            <a:off x="3846698" y="2106950"/>
            <a:ext cx="1466100" cy="0"/>
          </a:xfrm>
          <a:prstGeom prst="straightConnector1">
            <a:avLst/>
          </a:prstGeom>
          <a:noFill/>
          <a:ln w="19050" cap="flat" cmpd="sng">
            <a:solidFill>
              <a:schemeClr val="accent2"/>
            </a:solidFill>
            <a:prstDash val="solid"/>
            <a:round/>
            <a:headEnd type="none" w="med" len="med"/>
            <a:tailEnd type="none" w="med" len="med"/>
          </a:ln>
        </p:spPr>
      </p:cxnSp>
      <p:cxnSp>
        <p:nvCxnSpPr>
          <p:cNvPr id="632" name="Google Shape;632;p35"/>
          <p:cNvCxnSpPr>
            <a:cxnSpLocks/>
          </p:cNvCxnSpPr>
          <p:nvPr/>
        </p:nvCxnSpPr>
        <p:spPr>
          <a:xfrm>
            <a:off x="5357525" y="2534000"/>
            <a:ext cx="1439200" cy="0"/>
          </a:xfrm>
          <a:prstGeom prst="straightConnector1">
            <a:avLst/>
          </a:prstGeom>
          <a:noFill/>
          <a:ln w="19050" cap="flat" cmpd="sng">
            <a:solidFill>
              <a:schemeClr val="accent3"/>
            </a:solidFill>
            <a:prstDash val="solid"/>
            <a:round/>
            <a:headEnd type="none" w="med" len="med"/>
            <a:tailEnd type="none" w="med" len="med"/>
          </a:ln>
        </p:spPr>
      </p:cxnSp>
      <p:cxnSp>
        <p:nvCxnSpPr>
          <p:cNvPr id="633" name="Google Shape;633;p35"/>
          <p:cNvCxnSpPr>
            <a:cxnSpLocks/>
          </p:cNvCxnSpPr>
          <p:nvPr/>
        </p:nvCxnSpPr>
        <p:spPr>
          <a:xfrm>
            <a:off x="3834450" y="2991925"/>
            <a:ext cx="1523075" cy="0"/>
          </a:xfrm>
          <a:prstGeom prst="straightConnector1">
            <a:avLst/>
          </a:prstGeom>
          <a:noFill/>
          <a:ln w="19050" cap="flat" cmpd="sng">
            <a:solidFill>
              <a:srgbClr val="025D50"/>
            </a:solidFill>
            <a:prstDash val="solid"/>
            <a:round/>
            <a:headEnd type="none" w="med" len="med"/>
            <a:tailEnd type="none" w="med" len="med"/>
          </a:ln>
        </p:spPr>
      </p:cxnSp>
      <p:cxnSp>
        <p:nvCxnSpPr>
          <p:cNvPr id="634" name="Google Shape;634;p35"/>
          <p:cNvCxnSpPr>
            <a:cxnSpLocks/>
          </p:cNvCxnSpPr>
          <p:nvPr/>
        </p:nvCxnSpPr>
        <p:spPr>
          <a:xfrm>
            <a:off x="5350838" y="3449775"/>
            <a:ext cx="1421278"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4"/>
          <p:cNvSpPr/>
          <p:nvPr/>
        </p:nvSpPr>
        <p:spPr>
          <a:xfrm rot="-2700000">
            <a:off x="6740533" y="2615046"/>
            <a:ext cx="902834" cy="902834"/>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rot="-2700000">
            <a:off x="5573283" y="1447771"/>
            <a:ext cx="902834" cy="902834"/>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rot="-2700000">
            <a:off x="2840883" y="1614296"/>
            <a:ext cx="902834" cy="902834"/>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rot="-2700000">
            <a:off x="4123894" y="2905421"/>
            <a:ext cx="902834" cy="902834"/>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4"/>
          <p:cNvSpPr txBox="1">
            <a:spLocks noGrp="1"/>
          </p:cNvSpPr>
          <p:nvPr>
            <p:ph type="ctrTitle"/>
          </p:nvPr>
        </p:nvSpPr>
        <p:spPr>
          <a:xfrm>
            <a:off x="615224" y="2098650"/>
            <a:ext cx="1756425"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Inquiry Development</a:t>
            </a:r>
            <a:endParaRPr dirty="0"/>
          </a:p>
        </p:txBody>
      </p:sp>
      <p:sp>
        <p:nvSpPr>
          <p:cNvPr id="569" name="Google Shape;569;p34"/>
          <p:cNvSpPr/>
          <p:nvPr/>
        </p:nvSpPr>
        <p:spPr>
          <a:xfrm rot="-2700000">
            <a:off x="2909290" y="1682602"/>
            <a:ext cx="766221" cy="766221"/>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rot="-2700000">
            <a:off x="4192402" y="2967015"/>
            <a:ext cx="765797" cy="765797"/>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rot="-2700000">
            <a:off x="5641802" y="1516305"/>
            <a:ext cx="765797" cy="765797"/>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rot="-2700000">
            <a:off x="6809052" y="2683564"/>
            <a:ext cx="765797" cy="765797"/>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3" name="Google Shape;573;p34"/>
          <p:cNvCxnSpPr>
            <a:stCxn id="566" idx="4"/>
            <a:endCxn id="567" idx="0"/>
          </p:cNvCxnSpPr>
          <p:nvPr/>
        </p:nvCxnSpPr>
        <p:spPr>
          <a:xfrm>
            <a:off x="3611500" y="2384913"/>
            <a:ext cx="644700" cy="652800"/>
          </a:xfrm>
          <a:prstGeom prst="straightConnector1">
            <a:avLst/>
          </a:prstGeom>
          <a:noFill/>
          <a:ln w="19050" cap="flat" cmpd="sng">
            <a:solidFill>
              <a:schemeClr val="accent1"/>
            </a:solidFill>
            <a:prstDash val="solid"/>
            <a:round/>
            <a:headEnd type="none" w="med" len="med"/>
            <a:tailEnd type="none" w="med" len="med"/>
          </a:ln>
        </p:spPr>
      </p:cxnSp>
      <p:cxnSp>
        <p:nvCxnSpPr>
          <p:cNvPr id="574" name="Google Shape;574;p34"/>
          <p:cNvCxnSpPr>
            <a:stCxn id="567" idx="6"/>
            <a:endCxn id="565" idx="2"/>
          </p:cNvCxnSpPr>
          <p:nvPr/>
        </p:nvCxnSpPr>
        <p:spPr>
          <a:xfrm rot="10800000" flipH="1">
            <a:off x="4894511" y="2218338"/>
            <a:ext cx="810900" cy="819300"/>
          </a:xfrm>
          <a:prstGeom prst="straightConnector1">
            <a:avLst/>
          </a:prstGeom>
          <a:noFill/>
          <a:ln w="19050" cap="flat" cmpd="sng">
            <a:solidFill>
              <a:schemeClr val="accent1"/>
            </a:solidFill>
            <a:prstDash val="solid"/>
            <a:round/>
            <a:headEnd type="none" w="med" len="med"/>
            <a:tailEnd type="none" w="med" len="med"/>
          </a:ln>
        </p:spPr>
      </p:cxnSp>
      <p:cxnSp>
        <p:nvCxnSpPr>
          <p:cNvPr id="575" name="Google Shape;575;p34"/>
          <p:cNvCxnSpPr>
            <a:stCxn id="565" idx="4"/>
            <a:endCxn id="564" idx="0"/>
          </p:cNvCxnSpPr>
          <p:nvPr/>
        </p:nvCxnSpPr>
        <p:spPr>
          <a:xfrm>
            <a:off x="6343900" y="2218388"/>
            <a:ext cx="528900" cy="528900"/>
          </a:xfrm>
          <a:prstGeom prst="straightConnector1">
            <a:avLst/>
          </a:prstGeom>
          <a:noFill/>
          <a:ln w="19050" cap="flat" cmpd="sng">
            <a:solidFill>
              <a:schemeClr val="accent1"/>
            </a:solidFill>
            <a:prstDash val="solid"/>
            <a:round/>
            <a:headEnd type="none" w="med" len="med"/>
            <a:tailEnd type="none" w="med" len="med"/>
          </a:ln>
        </p:spPr>
      </p:cxnSp>
      <p:sp>
        <p:nvSpPr>
          <p:cNvPr id="578" name="Google Shape;578;p34"/>
          <p:cNvSpPr txBox="1">
            <a:spLocks noGrp="1"/>
          </p:cNvSpPr>
          <p:nvPr>
            <p:ph type="ctrTitle" idx="4294967295"/>
          </p:nvPr>
        </p:nvSpPr>
        <p:spPr>
          <a:xfrm>
            <a:off x="4057050" y="3932572"/>
            <a:ext cx="10365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400" dirty="0"/>
              <a:t>Personal Opinion</a:t>
            </a:r>
          </a:p>
        </p:txBody>
      </p:sp>
      <p:sp>
        <p:nvSpPr>
          <p:cNvPr id="580" name="Google Shape;580;p34"/>
          <p:cNvSpPr txBox="1">
            <a:spLocks noGrp="1"/>
          </p:cNvSpPr>
          <p:nvPr>
            <p:ph type="ctrTitle" idx="4294967295"/>
          </p:nvPr>
        </p:nvSpPr>
        <p:spPr>
          <a:xfrm>
            <a:off x="5418100" y="955554"/>
            <a:ext cx="1213200"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solidFill>
                  <a:schemeClr val="accent3"/>
                </a:solidFill>
              </a:rPr>
              <a:t>Experience</a:t>
            </a:r>
            <a:endParaRPr sz="1400" dirty="0">
              <a:solidFill>
                <a:schemeClr val="accent3"/>
              </a:solidFill>
            </a:endParaRPr>
          </a:p>
        </p:txBody>
      </p:sp>
      <p:sp>
        <p:nvSpPr>
          <p:cNvPr id="582" name="Google Shape;582;p34"/>
          <p:cNvSpPr txBox="1">
            <a:spLocks noGrp="1"/>
          </p:cNvSpPr>
          <p:nvPr>
            <p:ph type="ctrTitle" idx="4294967295"/>
          </p:nvPr>
        </p:nvSpPr>
        <p:spPr>
          <a:xfrm>
            <a:off x="6673699" y="3641219"/>
            <a:ext cx="1366301" cy="384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1400" dirty="0">
                <a:solidFill>
                  <a:schemeClr val="accent2"/>
                </a:solidFill>
              </a:rPr>
              <a:t>Expectations</a:t>
            </a:r>
            <a:endParaRPr sz="1400" dirty="0">
              <a:solidFill>
                <a:schemeClr val="accent2"/>
              </a:solidFill>
            </a:endParaRPr>
          </a:p>
        </p:txBody>
      </p:sp>
      <p:sp>
        <p:nvSpPr>
          <p:cNvPr id="584" name="Google Shape;584;p34"/>
          <p:cNvSpPr/>
          <p:nvPr/>
        </p:nvSpPr>
        <p:spPr>
          <a:xfrm>
            <a:off x="7042850" y="-2251000"/>
            <a:ext cx="3511800" cy="3511800"/>
          </a:xfrm>
          <a:prstGeom prst="ellipse">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rot="-2700000">
            <a:off x="3028453" y="1801795"/>
            <a:ext cx="527785" cy="527785"/>
          </a:xfrm>
          <a:prstGeom prst="ellipse">
            <a:avLst/>
          </a:prstGeom>
          <a:noFill/>
          <a:ln w="76200" cap="flat" cmpd="sng">
            <a:solidFill>
              <a:srgbClr val="178B7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rot="-2700000">
            <a:off x="4309140" y="3086020"/>
            <a:ext cx="527785" cy="527785"/>
          </a:xfrm>
          <a:prstGeom prst="ellipse">
            <a:avLst/>
          </a:prstGeom>
          <a:noFill/>
          <a:ln w="76200"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rot="-2700000">
            <a:off x="5760815" y="1635295"/>
            <a:ext cx="527785" cy="527785"/>
          </a:xfrm>
          <a:prstGeom prst="ellipse">
            <a:avLst/>
          </a:prstGeom>
          <a:noFill/>
          <a:ln w="76200" cap="flat" cmpd="sng">
            <a:solidFill>
              <a:srgbClr val="EFD67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rot="-2700000">
            <a:off x="6928065" y="2802570"/>
            <a:ext cx="527785" cy="527785"/>
          </a:xfrm>
          <a:prstGeom prst="ellipse">
            <a:avLst/>
          </a:prstGeom>
          <a:noFill/>
          <a:ln w="76200" cap="flat" cmpd="sng">
            <a:solidFill>
              <a:srgbClr val="FF817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8;p34">
            <a:extLst>
              <a:ext uri="{FF2B5EF4-FFF2-40B4-BE49-F238E27FC236}">
                <a16:creationId xmlns:a16="http://schemas.microsoft.com/office/drawing/2014/main" id="{8F844D5A-B7BD-3948-BF0F-3D0565ABD078}"/>
              </a:ext>
            </a:extLst>
          </p:cNvPr>
          <p:cNvSpPr txBox="1">
            <a:spLocks/>
          </p:cNvSpPr>
          <p:nvPr/>
        </p:nvSpPr>
        <p:spPr>
          <a:xfrm>
            <a:off x="2774050" y="1124689"/>
            <a:ext cx="1036500" cy="38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vo"/>
              <a:buNone/>
              <a:defRPr sz="2800" b="0" i="0" u="none" strike="noStrike" cap="none">
                <a:solidFill>
                  <a:schemeClr val="dk1"/>
                </a:solidFill>
                <a:latin typeface="Arvo"/>
                <a:ea typeface="Arvo"/>
                <a:cs typeface="Arvo"/>
                <a:sym typeface="Arvo"/>
              </a:defRPr>
            </a:lvl1pPr>
            <a:lvl2pPr marR="0" lvl="1"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2pPr>
            <a:lvl3pPr marR="0" lvl="2"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3pPr>
            <a:lvl4pPr marR="0" lvl="3"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4pPr>
            <a:lvl5pPr marR="0" lvl="4"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5pPr>
            <a:lvl6pPr marR="0" lvl="5"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6pPr>
            <a:lvl7pPr marR="0" lvl="6"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7pPr>
            <a:lvl8pPr marR="0" lvl="7"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8pPr>
            <a:lvl9pPr marR="0" lvl="8" algn="l" rtl="0">
              <a:lnSpc>
                <a:spcPct val="100000"/>
              </a:lnSpc>
              <a:spcBef>
                <a:spcPts val="0"/>
              </a:spcBef>
              <a:spcAft>
                <a:spcPts val="0"/>
              </a:spcAft>
              <a:buClr>
                <a:schemeClr val="dk1"/>
              </a:buClr>
              <a:buSzPts val="2800"/>
              <a:buFont typeface="Squada One"/>
              <a:buNone/>
              <a:defRPr sz="2800" b="0" i="0" u="none" strike="noStrike" cap="none">
                <a:solidFill>
                  <a:schemeClr val="dk1"/>
                </a:solidFill>
                <a:latin typeface="Squada One"/>
                <a:ea typeface="Squada One"/>
                <a:cs typeface="Squada One"/>
                <a:sym typeface="Squada One"/>
              </a:defRPr>
            </a:lvl9pPr>
          </a:lstStyle>
          <a:p>
            <a:pPr algn="ctr"/>
            <a:r>
              <a:rPr lang="en-CA" sz="1400" dirty="0">
                <a:solidFill>
                  <a:schemeClr val="accent1"/>
                </a:solidFill>
              </a:rPr>
              <a:t>Reaction</a:t>
            </a:r>
          </a:p>
        </p:txBody>
      </p:sp>
      <p:grpSp>
        <p:nvGrpSpPr>
          <p:cNvPr id="34" name="Google Shape;487;p30">
            <a:extLst>
              <a:ext uri="{FF2B5EF4-FFF2-40B4-BE49-F238E27FC236}">
                <a16:creationId xmlns:a16="http://schemas.microsoft.com/office/drawing/2014/main" id="{CF72B417-D324-F145-A372-975BD4F17415}"/>
              </a:ext>
            </a:extLst>
          </p:cNvPr>
          <p:cNvGrpSpPr/>
          <p:nvPr/>
        </p:nvGrpSpPr>
        <p:grpSpPr>
          <a:xfrm>
            <a:off x="2919145" y="1780492"/>
            <a:ext cx="663590" cy="570390"/>
            <a:chOff x="1770200" y="1414550"/>
            <a:chExt cx="3158450" cy="2714850"/>
          </a:xfrm>
        </p:grpSpPr>
        <p:sp>
          <p:nvSpPr>
            <p:cNvPr id="35" name="Google Shape;488;p30">
              <a:extLst>
                <a:ext uri="{FF2B5EF4-FFF2-40B4-BE49-F238E27FC236}">
                  <a16:creationId xmlns:a16="http://schemas.microsoft.com/office/drawing/2014/main" id="{60622ADA-7ECA-5145-998F-0ABC3FEC3B28}"/>
                </a:ext>
              </a:extLst>
            </p:cNvPr>
            <p:cNvSpPr/>
            <p:nvPr/>
          </p:nvSpPr>
          <p:spPr>
            <a:xfrm>
              <a:off x="2214300" y="1414550"/>
              <a:ext cx="2714350" cy="2714850"/>
            </a:xfrm>
            <a:custGeom>
              <a:avLst/>
              <a:gdLst/>
              <a:ahLst/>
              <a:cxnLst/>
              <a:rect l="l" t="t" r="r" b="b"/>
              <a:pathLst>
                <a:path w="108574" h="108594" extrusionOk="0">
                  <a:moveTo>
                    <a:pt x="54276" y="0"/>
                  </a:moveTo>
                  <a:cubicBezTo>
                    <a:pt x="24293" y="0"/>
                    <a:pt x="1" y="24313"/>
                    <a:pt x="1" y="54297"/>
                  </a:cubicBezTo>
                  <a:cubicBezTo>
                    <a:pt x="1" y="84281"/>
                    <a:pt x="24293" y="108594"/>
                    <a:pt x="54276" y="108594"/>
                  </a:cubicBezTo>
                  <a:cubicBezTo>
                    <a:pt x="84281" y="108594"/>
                    <a:pt x="108573" y="84281"/>
                    <a:pt x="108573" y="54297"/>
                  </a:cubicBezTo>
                  <a:cubicBezTo>
                    <a:pt x="108573" y="24313"/>
                    <a:pt x="84281" y="0"/>
                    <a:pt x="54276" y="0"/>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9;p30">
              <a:extLst>
                <a:ext uri="{FF2B5EF4-FFF2-40B4-BE49-F238E27FC236}">
                  <a16:creationId xmlns:a16="http://schemas.microsoft.com/office/drawing/2014/main" id="{A4A8E6EB-B8E8-144E-9133-605BCC1E8AC2}"/>
                </a:ext>
              </a:extLst>
            </p:cNvPr>
            <p:cNvSpPr/>
            <p:nvPr/>
          </p:nvSpPr>
          <p:spPr>
            <a:xfrm>
              <a:off x="3476000" y="1734625"/>
              <a:ext cx="626675" cy="1405100"/>
            </a:xfrm>
            <a:custGeom>
              <a:avLst/>
              <a:gdLst/>
              <a:ahLst/>
              <a:cxnLst/>
              <a:rect l="l" t="t" r="r" b="b"/>
              <a:pathLst>
                <a:path w="25067" h="56204" extrusionOk="0">
                  <a:moveTo>
                    <a:pt x="20222" y="1"/>
                  </a:moveTo>
                  <a:cubicBezTo>
                    <a:pt x="18402" y="1"/>
                    <a:pt x="16701" y="1159"/>
                    <a:pt x="16111" y="2995"/>
                  </a:cubicBezTo>
                  <a:lnTo>
                    <a:pt x="733" y="50554"/>
                  </a:lnTo>
                  <a:cubicBezTo>
                    <a:pt x="0" y="52814"/>
                    <a:pt x="1235" y="55241"/>
                    <a:pt x="3515" y="55994"/>
                  </a:cubicBezTo>
                  <a:cubicBezTo>
                    <a:pt x="3953" y="56136"/>
                    <a:pt x="4397" y="56203"/>
                    <a:pt x="4834" y="56203"/>
                  </a:cubicBezTo>
                  <a:cubicBezTo>
                    <a:pt x="6658" y="56203"/>
                    <a:pt x="8365" y="55034"/>
                    <a:pt x="8956" y="53211"/>
                  </a:cubicBezTo>
                  <a:lnTo>
                    <a:pt x="24334" y="5652"/>
                  </a:lnTo>
                  <a:cubicBezTo>
                    <a:pt x="25067" y="3392"/>
                    <a:pt x="23811" y="944"/>
                    <a:pt x="21552" y="212"/>
                  </a:cubicBezTo>
                  <a:cubicBezTo>
                    <a:pt x="21111" y="69"/>
                    <a:pt x="20663" y="1"/>
                    <a:pt x="20222" y="1"/>
                  </a:cubicBez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90;p30">
              <a:extLst>
                <a:ext uri="{FF2B5EF4-FFF2-40B4-BE49-F238E27FC236}">
                  <a16:creationId xmlns:a16="http://schemas.microsoft.com/office/drawing/2014/main" id="{29DFAB47-7A61-AC4B-B1DF-F3B2E364BE77}"/>
                </a:ext>
              </a:extLst>
            </p:cNvPr>
            <p:cNvSpPr/>
            <p:nvPr/>
          </p:nvSpPr>
          <p:spPr>
            <a:xfrm>
              <a:off x="4259050" y="1734625"/>
              <a:ext cx="626700" cy="1405100"/>
            </a:xfrm>
            <a:custGeom>
              <a:avLst/>
              <a:gdLst/>
              <a:ahLst/>
              <a:cxnLst/>
              <a:rect l="l" t="t" r="r" b="b"/>
              <a:pathLst>
                <a:path w="25068" h="56204" extrusionOk="0">
                  <a:moveTo>
                    <a:pt x="4854" y="1"/>
                  </a:moveTo>
                  <a:cubicBezTo>
                    <a:pt x="4411" y="1"/>
                    <a:pt x="3961" y="69"/>
                    <a:pt x="3516" y="212"/>
                  </a:cubicBezTo>
                  <a:cubicBezTo>
                    <a:pt x="1256" y="944"/>
                    <a:pt x="1" y="3392"/>
                    <a:pt x="733" y="5652"/>
                  </a:cubicBezTo>
                  <a:lnTo>
                    <a:pt x="16112" y="53211"/>
                  </a:lnTo>
                  <a:cubicBezTo>
                    <a:pt x="16703" y="55034"/>
                    <a:pt x="18409" y="56203"/>
                    <a:pt x="20233" y="56203"/>
                  </a:cubicBezTo>
                  <a:cubicBezTo>
                    <a:pt x="20671" y="56203"/>
                    <a:pt x="21115" y="56136"/>
                    <a:pt x="21552" y="55994"/>
                  </a:cubicBezTo>
                  <a:cubicBezTo>
                    <a:pt x="23833" y="55241"/>
                    <a:pt x="25067" y="52814"/>
                    <a:pt x="24335" y="50554"/>
                  </a:cubicBezTo>
                  <a:lnTo>
                    <a:pt x="8956" y="2995"/>
                  </a:lnTo>
                  <a:cubicBezTo>
                    <a:pt x="8367" y="1159"/>
                    <a:pt x="6679" y="1"/>
                    <a:pt x="4854" y="1"/>
                  </a:cubicBez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91;p30">
              <a:extLst>
                <a:ext uri="{FF2B5EF4-FFF2-40B4-BE49-F238E27FC236}">
                  <a16:creationId xmlns:a16="http://schemas.microsoft.com/office/drawing/2014/main" id="{1C629CDB-CF25-BF45-8B2C-80CD41C29185}"/>
                </a:ext>
              </a:extLst>
            </p:cNvPr>
            <p:cNvSpPr/>
            <p:nvPr/>
          </p:nvSpPr>
          <p:spPr>
            <a:xfrm>
              <a:off x="3272000" y="1414550"/>
              <a:ext cx="1588650" cy="1260675"/>
            </a:xfrm>
            <a:custGeom>
              <a:avLst/>
              <a:gdLst/>
              <a:ahLst/>
              <a:cxnLst/>
              <a:rect l="l" t="t" r="r" b="b"/>
              <a:pathLst>
                <a:path w="63546" h="50427" extrusionOk="0">
                  <a:moveTo>
                    <a:pt x="11989" y="0"/>
                  </a:moveTo>
                  <a:cubicBezTo>
                    <a:pt x="9750" y="0"/>
                    <a:pt x="7533" y="147"/>
                    <a:pt x="5315" y="419"/>
                  </a:cubicBezTo>
                  <a:cubicBezTo>
                    <a:pt x="0" y="11152"/>
                    <a:pt x="607" y="23874"/>
                    <a:pt x="6926" y="34043"/>
                  </a:cubicBezTo>
                  <a:cubicBezTo>
                    <a:pt x="13245" y="44233"/>
                    <a:pt x="24376" y="50426"/>
                    <a:pt x="36365" y="50426"/>
                  </a:cubicBezTo>
                  <a:cubicBezTo>
                    <a:pt x="46953" y="50426"/>
                    <a:pt x="56975" y="45572"/>
                    <a:pt x="63545" y="37244"/>
                  </a:cubicBezTo>
                  <a:cubicBezTo>
                    <a:pt x="62352" y="33645"/>
                    <a:pt x="60783" y="30193"/>
                    <a:pt x="58879" y="26929"/>
                  </a:cubicBezTo>
                  <a:cubicBezTo>
                    <a:pt x="54474" y="35894"/>
                    <a:pt x="45516" y="40970"/>
                    <a:pt x="36292" y="40970"/>
                  </a:cubicBezTo>
                  <a:cubicBezTo>
                    <a:pt x="31716" y="40970"/>
                    <a:pt x="27074" y="39720"/>
                    <a:pt x="22891" y="37077"/>
                  </a:cubicBezTo>
                  <a:cubicBezTo>
                    <a:pt x="10274" y="29084"/>
                    <a:pt x="7365" y="11906"/>
                    <a:pt x="16655" y="209"/>
                  </a:cubicBezTo>
                  <a:cubicBezTo>
                    <a:pt x="15107" y="84"/>
                    <a:pt x="13559" y="0"/>
                    <a:pt x="11989" y="0"/>
                  </a:cubicBezTo>
                  <a:close/>
                </a:path>
              </a:pathLst>
            </a:custGeom>
            <a:solidFill>
              <a:srgbClr val="FFEB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92;p30">
              <a:extLst>
                <a:ext uri="{FF2B5EF4-FFF2-40B4-BE49-F238E27FC236}">
                  <a16:creationId xmlns:a16="http://schemas.microsoft.com/office/drawing/2014/main" id="{65573291-2B8E-F446-AB58-38EF488166AF}"/>
                </a:ext>
              </a:extLst>
            </p:cNvPr>
            <p:cNvSpPr/>
            <p:nvPr/>
          </p:nvSpPr>
          <p:spPr>
            <a:xfrm>
              <a:off x="3456650" y="1419775"/>
              <a:ext cx="1287350" cy="1017625"/>
            </a:xfrm>
            <a:custGeom>
              <a:avLst/>
              <a:gdLst/>
              <a:ahLst/>
              <a:cxnLst/>
              <a:rect l="l" t="t" r="r" b="b"/>
              <a:pathLst>
                <a:path w="51494" h="40705" extrusionOk="0">
                  <a:moveTo>
                    <a:pt x="9248" y="0"/>
                  </a:moveTo>
                  <a:lnTo>
                    <a:pt x="9248" y="0"/>
                  </a:lnTo>
                  <a:cubicBezTo>
                    <a:pt x="0" y="11697"/>
                    <a:pt x="2929" y="28833"/>
                    <a:pt x="15525" y="36805"/>
                  </a:cubicBezTo>
                  <a:cubicBezTo>
                    <a:pt x="19717" y="39453"/>
                    <a:pt x="24363" y="40705"/>
                    <a:pt x="28942" y="40705"/>
                  </a:cubicBezTo>
                  <a:cubicBezTo>
                    <a:pt x="38146" y="40705"/>
                    <a:pt x="47078" y="35648"/>
                    <a:pt x="51493" y="26720"/>
                  </a:cubicBezTo>
                  <a:cubicBezTo>
                    <a:pt x="49798" y="23853"/>
                    <a:pt x="47873" y="21133"/>
                    <a:pt x="45697" y="18602"/>
                  </a:cubicBezTo>
                  <a:cubicBezTo>
                    <a:pt x="44233" y="26699"/>
                    <a:pt x="37181" y="32558"/>
                    <a:pt x="28979" y="32579"/>
                  </a:cubicBezTo>
                  <a:cubicBezTo>
                    <a:pt x="21572" y="32579"/>
                    <a:pt x="15044" y="27808"/>
                    <a:pt x="12784" y="20778"/>
                  </a:cubicBezTo>
                  <a:cubicBezTo>
                    <a:pt x="10525" y="13726"/>
                    <a:pt x="13056" y="6047"/>
                    <a:pt x="19062" y="1758"/>
                  </a:cubicBezTo>
                  <a:cubicBezTo>
                    <a:pt x="15860" y="858"/>
                    <a:pt x="12575" y="272"/>
                    <a:pt x="9248"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93;p30">
              <a:extLst>
                <a:ext uri="{FF2B5EF4-FFF2-40B4-BE49-F238E27FC236}">
                  <a16:creationId xmlns:a16="http://schemas.microsoft.com/office/drawing/2014/main" id="{743862A2-CA04-9C48-BCB7-2BE6E34D0A5F}"/>
                </a:ext>
              </a:extLst>
            </p:cNvPr>
            <p:cNvSpPr/>
            <p:nvPr/>
          </p:nvSpPr>
          <p:spPr>
            <a:xfrm>
              <a:off x="3754800" y="1463725"/>
              <a:ext cx="844300" cy="772275"/>
            </a:xfrm>
            <a:custGeom>
              <a:avLst/>
              <a:gdLst/>
              <a:ahLst/>
              <a:cxnLst/>
              <a:rect l="l" t="t" r="r" b="b"/>
              <a:pathLst>
                <a:path w="33772" h="30891" extrusionOk="0">
                  <a:moveTo>
                    <a:pt x="17043" y="6068"/>
                  </a:moveTo>
                  <a:lnTo>
                    <a:pt x="17043" y="6068"/>
                  </a:lnTo>
                  <a:cubicBezTo>
                    <a:pt x="20177" y="6072"/>
                    <a:pt x="22997" y="7954"/>
                    <a:pt x="24188" y="10838"/>
                  </a:cubicBezTo>
                  <a:cubicBezTo>
                    <a:pt x="25381" y="13726"/>
                    <a:pt x="24732" y="17053"/>
                    <a:pt x="22514" y="19271"/>
                  </a:cubicBezTo>
                  <a:cubicBezTo>
                    <a:pt x="21033" y="20752"/>
                    <a:pt x="19057" y="21543"/>
                    <a:pt x="17047" y="21543"/>
                  </a:cubicBezTo>
                  <a:cubicBezTo>
                    <a:pt x="16048" y="21543"/>
                    <a:pt x="15041" y="21348"/>
                    <a:pt x="14082" y="20945"/>
                  </a:cubicBezTo>
                  <a:cubicBezTo>
                    <a:pt x="11195" y="19752"/>
                    <a:pt x="9312" y="16927"/>
                    <a:pt x="9312" y="13810"/>
                  </a:cubicBezTo>
                  <a:cubicBezTo>
                    <a:pt x="9312" y="9545"/>
                    <a:pt x="12758" y="6074"/>
                    <a:pt x="17043" y="6068"/>
                  </a:cubicBezTo>
                  <a:close/>
                  <a:moveTo>
                    <a:pt x="7136" y="0"/>
                  </a:moveTo>
                  <a:cubicBezTo>
                    <a:pt x="2679" y="3180"/>
                    <a:pt x="42" y="8328"/>
                    <a:pt x="42" y="13810"/>
                  </a:cubicBezTo>
                  <a:cubicBezTo>
                    <a:pt x="1" y="22639"/>
                    <a:pt x="6717" y="30025"/>
                    <a:pt x="15505" y="30821"/>
                  </a:cubicBezTo>
                  <a:cubicBezTo>
                    <a:pt x="16023" y="30867"/>
                    <a:pt x="16539" y="30890"/>
                    <a:pt x="17051" y="30890"/>
                  </a:cubicBezTo>
                  <a:cubicBezTo>
                    <a:pt x="25209" y="30890"/>
                    <a:pt x="32334" y="25035"/>
                    <a:pt x="33771" y="16864"/>
                  </a:cubicBezTo>
                  <a:cubicBezTo>
                    <a:pt x="26762" y="8725"/>
                    <a:pt x="17493" y="2846"/>
                    <a:pt x="7136"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94;p30">
              <a:extLst>
                <a:ext uri="{FF2B5EF4-FFF2-40B4-BE49-F238E27FC236}">
                  <a16:creationId xmlns:a16="http://schemas.microsoft.com/office/drawing/2014/main" id="{4DD31A84-BA84-D54F-86B6-E7FFFEC04D9F}"/>
                </a:ext>
              </a:extLst>
            </p:cNvPr>
            <p:cNvSpPr/>
            <p:nvPr/>
          </p:nvSpPr>
          <p:spPr>
            <a:xfrm>
              <a:off x="3987575" y="1615075"/>
              <a:ext cx="401750" cy="386925"/>
            </a:xfrm>
            <a:custGeom>
              <a:avLst/>
              <a:gdLst/>
              <a:ahLst/>
              <a:cxnLst/>
              <a:rect l="l" t="t" r="r" b="b"/>
              <a:pathLst>
                <a:path w="16070" h="15477" extrusionOk="0">
                  <a:moveTo>
                    <a:pt x="7791" y="1"/>
                  </a:moveTo>
                  <a:cubicBezTo>
                    <a:pt x="3814" y="1"/>
                    <a:pt x="1" y="3083"/>
                    <a:pt x="1" y="7756"/>
                  </a:cubicBezTo>
                  <a:cubicBezTo>
                    <a:pt x="1" y="12024"/>
                    <a:pt x="3453" y="15476"/>
                    <a:pt x="7742" y="15476"/>
                  </a:cubicBezTo>
                  <a:cubicBezTo>
                    <a:pt x="10860" y="15476"/>
                    <a:pt x="13685" y="13593"/>
                    <a:pt x="14877" y="10706"/>
                  </a:cubicBezTo>
                  <a:cubicBezTo>
                    <a:pt x="16070" y="7818"/>
                    <a:pt x="15421" y="4492"/>
                    <a:pt x="13203" y="2274"/>
                  </a:cubicBezTo>
                  <a:cubicBezTo>
                    <a:pt x="11627" y="704"/>
                    <a:pt x="9690" y="1"/>
                    <a:pt x="7791" y="1"/>
                  </a:cubicBezTo>
                  <a:close/>
                </a:path>
              </a:pathLst>
            </a:custGeom>
            <a:solidFill>
              <a:srgbClr val="FFCF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95;p30">
              <a:extLst>
                <a:ext uri="{FF2B5EF4-FFF2-40B4-BE49-F238E27FC236}">
                  <a16:creationId xmlns:a16="http://schemas.microsoft.com/office/drawing/2014/main" id="{13979471-6ACB-1146-A22A-C0BFFC3D611E}"/>
                </a:ext>
              </a:extLst>
            </p:cNvPr>
            <p:cNvSpPr/>
            <p:nvPr/>
          </p:nvSpPr>
          <p:spPr>
            <a:xfrm>
              <a:off x="3246350" y="1417675"/>
              <a:ext cx="1246550" cy="1257350"/>
            </a:xfrm>
            <a:custGeom>
              <a:avLst/>
              <a:gdLst/>
              <a:ahLst/>
              <a:cxnLst/>
              <a:rect l="l" t="t" r="r" b="b"/>
              <a:pathLst>
                <a:path w="49862" h="50294" extrusionOk="0">
                  <a:moveTo>
                    <a:pt x="9500" y="1"/>
                  </a:moveTo>
                  <a:lnTo>
                    <a:pt x="9500" y="1"/>
                  </a:lnTo>
                  <a:cubicBezTo>
                    <a:pt x="8433" y="64"/>
                    <a:pt x="7387" y="147"/>
                    <a:pt x="6341" y="294"/>
                  </a:cubicBezTo>
                  <a:cubicBezTo>
                    <a:pt x="1" y="13078"/>
                    <a:pt x="2177" y="28457"/>
                    <a:pt x="11802" y="39002"/>
                  </a:cubicBezTo>
                  <a:cubicBezTo>
                    <a:pt x="18499" y="46340"/>
                    <a:pt x="27860" y="50294"/>
                    <a:pt x="37418" y="50294"/>
                  </a:cubicBezTo>
                  <a:cubicBezTo>
                    <a:pt x="41597" y="50294"/>
                    <a:pt x="45814" y="49538"/>
                    <a:pt x="49862" y="47979"/>
                  </a:cubicBezTo>
                  <a:lnTo>
                    <a:pt x="49862" y="47979"/>
                  </a:lnTo>
                  <a:cubicBezTo>
                    <a:pt x="46974" y="48732"/>
                    <a:pt x="43982" y="49129"/>
                    <a:pt x="40969" y="49129"/>
                  </a:cubicBezTo>
                  <a:cubicBezTo>
                    <a:pt x="29168" y="49129"/>
                    <a:pt x="18163" y="43103"/>
                    <a:pt x="11802" y="33165"/>
                  </a:cubicBezTo>
                  <a:cubicBezTo>
                    <a:pt x="5441" y="23226"/>
                    <a:pt x="4562" y="10714"/>
                    <a:pt x="9500" y="1"/>
                  </a:cubicBezTo>
                  <a:close/>
                </a:path>
              </a:pathLst>
            </a:custGeom>
            <a:solidFill>
              <a:srgbClr val="FFA9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96;p30">
              <a:extLst>
                <a:ext uri="{FF2B5EF4-FFF2-40B4-BE49-F238E27FC236}">
                  <a16:creationId xmlns:a16="http://schemas.microsoft.com/office/drawing/2014/main" id="{39621822-C330-0A42-AA77-F3E14DABF83A}"/>
                </a:ext>
              </a:extLst>
            </p:cNvPr>
            <p:cNvSpPr/>
            <p:nvPr/>
          </p:nvSpPr>
          <p:spPr>
            <a:xfrm>
              <a:off x="3474425" y="2497875"/>
              <a:ext cx="228625" cy="643550"/>
            </a:xfrm>
            <a:custGeom>
              <a:avLst/>
              <a:gdLst/>
              <a:ahLst/>
              <a:cxnLst/>
              <a:rect l="l" t="t" r="r" b="b"/>
              <a:pathLst>
                <a:path w="9145" h="25742" extrusionOk="0">
                  <a:moveTo>
                    <a:pt x="7261" y="0"/>
                  </a:moveTo>
                  <a:lnTo>
                    <a:pt x="796" y="20024"/>
                  </a:lnTo>
                  <a:cubicBezTo>
                    <a:pt x="1" y="22305"/>
                    <a:pt x="1256" y="24795"/>
                    <a:pt x="3537" y="25527"/>
                  </a:cubicBezTo>
                  <a:cubicBezTo>
                    <a:pt x="3981" y="25672"/>
                    <a:pt x="4432" y="25741"/>
                    <a:pt x="4875" y="25741"/>
                  </a:cubicBezTo>
                  <a:cubicBezTo>
                    <a:pt x="6727" y="25741"/>
                    <a:pt x="8445" y="24538"/>
                    <a:pt x="9019" y="22681"/>
                  </a:cubicBezTo>
                  <a:lnTo>
                    <a:pt x="9123" y="22367"/>
                  </a:lnTo>
                  <a:lnTo>
                    <a:pt x="9123" y="22367"/>
                  </a:lnTo>
                  <a:cubicBezTo>
                    <a:pt x="8838" y="22424"/>
                    <a:pt x="8547" y="22453"/>
                    <a:pt x="8257" y="22453"/>
                  </a:cubicBezTo>
                  <a:cubicBezTo>
                    <a:pt x="7801" y="22453"/>
                    <a:pt x="7348" y="22382"/>
                    <a:pt x="6926" y="22242"/>
                  </a:cubicBezTo>
                  <a:cubicBezTo>
                    <a:pt x="4646" y="21509"/>
                    <a:pt x="3411" y="19061"/>
                    <a:pt x="4143" y="16802"/>
                  </a:cubicBezTo>
                  <a:lnTo>
                    <a:pt x="9144" y="1339"/>
                  </a:lnTo>
                  <a:lnTo>
                    <a:pt x="7261" y="0"/>
                  </a:ln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97;p30">
              <a:extLst>
                <a:ext uri="{FF2B5EF4-FFF2-40B4-BE49-F238E27FC236}">
                  <a16:creationId xmlns:a16="http://schemas.microsoft.com/office/drawing/2014/main" id="{814B512E-6B1F-8A46-B38D-585D194BB001}"/>
                </a:ext>
              </a:extLst>
            </p:cNvPr>
            <p:cNvSpPr/>
            <p:nvPr/>
          </p:nvSpPr>
          <p:spPr>
            <a:xfrm>
              <a:off x="4789475" y="2390100"/>
              <a:ext cx="32450" cy="32975"/>
            </a:xfrm>
            <a:custGeom>
              <a:avLst/>
              <a:gdLst/>
              <a:ahLst/>
              <a:cxnLst/>
              <a:rect l="l" t="t" r="r" b="b"/>
              <a:pathLst>
                <a:path w="1298" h="1319" extrusionOk="0">
                  <a:moveTo>
                    <a:pt x="1298" y="1"/>
                  </a:moveTo>
                  <a:cubicBezTo>
                    <a:pt x="879" y="377"/>
                    <a:pt x="440" y="754"/>
                    <a:pt x="0" y="1089"/>
                  </a:cubicBezTo>
                  <a:lnTo>
                    <a:pt x="63" y="1319"/>
                  </a:lnTo>
                  <a:cubicBezTo>
                    <a:pt x="482" y="900"/>
                    <a:pt x="900" y="461"/>
                    <a:pt x="1298" y="1"/>
                  </a:cubicBez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98;p30">
              <a:extLst>
                <a:ext uri="{FF2B5EF4-FFF2-40B4-BE49-F238E27FC236}">
                  <a16:creationId xmlns:a16="http://schemas.microsoft.com/office/drawing/2014/main" id="{0A7376F2-5ADF-5647-BDF0-508A608C328D}"/>
                </a:ext>
              </a:extLst>
            </p:cNvPr>
            <p:cNvSpPr/>
            <p:nvPr/>
          </p:nvSpPr>
          <p:spPr>
            <a:xfrm>
              <a:off x="4514325" y="2608225"/>
              <a:ext cx="355200" cy="531075"/>
            </a:xfrm>
            <a:custGeom>
              <a:avLst/>
              <a:gdLst/>
              <a:ahLst/>
              <a:cxnLst/>
              <a:rect l="l" t="t" r="r" b="b"/>
              <a:pathLst>
                <a:path w="14208" h="21243" extrusionOk="0">
                  <a:moveTo>
                    <a:pt x="1" y="1"/>
                  </a:moveTo>
                  <a:lnTo>
                    <a:pt x="5901" y="18267"/>
                  </a:lnTo>
                  <a:cubicBezTo>
                    <a:pt x="6488" y="20049"/>
                    <a:pt x="8133" y="21242"/>
                    <a:pt x="10001" y="21242"/>
                  </a:cubicBezTo>
                  <a:cubicBezTo>
                    <a:pt x="10064" y="21242"/>
                    <a:pt x="10127" y="21241"/>
                    <a:pt x="10190" y="21238"/>
                  </a:cubicBezTo>
                  <a:cubicBezTo>
                    <a:pt x="12115" y="21176"/>
                    <a:pt x="13768" y="19836"/>
                    <a:pt x="14208" y="17953"/>
                  </a:cubicBezTo>
                  <a:lnTo>
                    <a:pt x="14208" y="17953"/>
                  </a:lnTo>
                  <a:cubicBezTo>
                    <a:pt x="13929" y="18008"/>
                    <a:pt x="13650" y="18035"/>
                    <a:pt x="13374" y="18035"/>
                  </a:cubicBezTo>
                  <a:cubicBezTo>
                    <a:pt x="11540" y="18035"/>
                    <a:pt x="9849" y="16864"/>
                    <a:pt x="9249" y="15045"/>
                  </a:cubicBezTo>
                  <a:cubicBezTo>
                    <a:pt x="9249" y="15045"/>
                    <a:pt x="3390" y="6550"/>
                    <a:pt x="1" y="1"/>
                  </a:cubicBez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99;p30">
              <a:extLst>
                <a:ext uri="{FF2B5EF4-FFF2-40B4-BE49-F238E27FC236}">
                  <a16:creationId xmlns:a16="http://schemas.microsoft.com/office/drawing/2014/main" id="{68B9D7C8-D39C-D343-926A-9D42D02B9983}"/>
                </a:ext>
              </a:extLst>
            </p:cNvPr>
            <p:cNvSpPr/>
            <p:nvPr/>
          </p:nvSpPr>
          <p:spPr>
            <a:xfrm>
              <a:off x="1848125" y="3048150"/>
              <a:ext cx="256350" cy="137600"/>
            </a:xfrm>
            <a:custGeom>
              <a:avLst/>
              <a:gdLst/>
              <a:ahLst/>
              <a:cxnLst/>
              <a:rect l="l" t="t" r="r" b="b"/>
              <a:pathLst>
                <a:path w="10254" h="5504" extrusionOk="0">
                  <a:moveTo>
                    <a:pt x="7324" y="1"/>
                  </a:moveTo>
                  <a:lnTo>
                    <a:pt x="1" y="3704"/>
                  </a:lnTo>
                  <a:lnTo>
                    <a:pt x="2930" y="5504"/>
                  </a:lnTo>
                  <a:lnTo>
                    <a:pt x="10254" y="1779"/>
                  </a:lnTo>
                  <a:lnTo>
                    <a:pt x="7324" y="1"/>
                  </a:lnTo>
                  <a:close/>
                </a:path>
              </a:pathLst>
            </a:custGeom>
            <a:solidFill>
              <a:srgbClr val="FF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00;p30">
              <a:extLst>
                <a:ext uri="{FF2B5EF4-FFF2-40B4-BE49-F238E27FC236}">
                  <a16:creationId xmlns:a16="http://schemas.microsoft.com/office/drawing/2014/main" id="{69032264-EEAF-6147-A12D-EC5ACE6CF8E3}"/>
                </a:ext>
              </a:extLst>
            </p:cNvPr>
            <p:cNvSpPr/>
            <p:nvPr/>
          </p:nvSpPr>
          <p:spPr>
            <a:xfrm>
              <a:off x="1912475" y="3089475"/>
              <a:ext cx="189900" cy="178400"/>
            </a:xfrm>
            <a:custGeom>
              <a:avLst/>
              <a:gdLst/>
              <a:ahLst/>
              <a:cxnLst/>
              <a:rect l="l" t="t" r="r" b="b"/>
              <a:pathLst>
                <a:path w="7596" h="7136" extrusionOk="0">
                  <a:moveTo>
                    <a:pt x="7596" y="1"/>
                  </a:moveTo>
                  <a:lnTo>
                    <a:pt x="294" y="3704"/>
                  </a:lnTo>
                  <a:lnTo>
                    <a:pt x="1" y="7136"/>
                  </a:lnTo>
                  <a:lnTo>
                    <a:pt x="7324" y="3411"/>
                  </a:lnTo>
                  <a:lnTo>
                    <a:pt x="7596" y="1"/>
                  </a:lnTo>
                  <a:close/>
                </a:path>
              </a:pathLst>
            </a:custGeom>
            <a:solidFill>
              <a:srgbClr val="FFDE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01;p30">
              <a:extLst>
                <a:ext uri="{FF2B5EF4-FFF2-40B4-BE49-F238E27FC236}">
                  <a16:creationId xmlns:a16="http://schemas.microsoft.com/office/drawing/2014/main" id="{F05586B9-C7E9-B542-AFFF-67535FFE668A}"/>
                </a:ext>
              </a:extLst>
            </p:cNvPr>
            <p:cNvSpPr/>
            <p:nvPr/>
          </p:nvSpPr>
          <p:spPr>
            <a:xfrm>
              <a:off x="1871675" y="2484775"/>
              <a:ext cx="1404525" cy="740200"/>
            </a:xfrm>
            <a:custGeom>
              <a:avLst/>
              <a:gdLst/>
              <a:ahLst/>
              <a:cxnLst/>
              <a:rect l="l" t="t" r="r" b="b"/>
              <a:pathLst>
                <a:path w="56181" h="29608" extrusionOk="0">
                  <a:moveTo>
                    <a:pt x="55427" y="1"/>
                  </a:moveTo>
                  <a:lnTo>
                    <a:pt x="1" y="28101"/>
                  </a:lnTo>
                  <a:lnTo>
                    <a:pt x="754" y="29608"/>
                  </a:lnTo>
                  <a:lnTo>
                    <a:pt x="56180" y="1507"/>
                  </a:lnTo>
                  <a:lnTo>
                    <a:pt x="55427" y="1"/>
                  </a:lnTo>
                  <a:close/>
                </a:path>
              </a:pathLst>
            </a:custGeom>
            <a:solidFill>
              <a:srgbClr val="D45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02;p30">
              <a:extLst>
                <a:ext uri="{FF2B5EF4-FFF2-40B4-BE49-F238E27FC236}">
                  <a16:creationId xmlns:a16="http://schemas.microsoft.com/office/drawing/2014/main" id="{301C34C2-2F39-0346-AE0E-999CE607412E}"/>
                </a:ext>
              </a:extLst>
            </p:cNvPr>
            <p:cNvSpPr/>
            <p:nvPr/>
          </p:nvSpPr>
          <p:spPr>
            <a:xfrm>
              <a:off x="3216550" y="2385600"/>
              <a:ext cx="276525" cy="187300"/>
            </a:xfrm>
            <a:custGeom>
              <a:avLst/>
              <a:gdLst/>
              <a:ahLst/>
              <a:cxnLst/>
              <a:rect l="l" t="t" r="r" b="b"/>
              <a:pathLst>
                <a:path w="11061" h="7492" extrusionOk="0">
                  <a:moveTo>
                    <a:pt x="10503" y="0"/>
                  </a:moveTo>
                  <a:cubicBezTo>
                    <a:pt x="10470" y="0"/>
                    <a:pt x="10435" y="4"/>
                    <a:pt x="10399" y="13"/>
                  </a:cubicBezTo>
                  <a:lnTo>
                    <a:pt x="398" y="2399"/>
                  </a:lnTo>
                  <a:cubicBezTo>
                    <a:pt x="126" y="2461"/>
                    <a:pt x="0" y="2733"/>
                    <a:pt x="126" y="2985"/>
                  </a:cubicBezTo>
                  <a:lnTo>
                    <a:pt x="2302" y="7253"/>
                  </a:lnTo>
                  <a:cubicBezTo>
                    <a:pt x="2365" y="7378"/>
                    <a:pt x="2469" y="7462"/>
                    <a:pt x="2574" y="7483"/>
                  </a:cubicBezTo>
                  <a:cubicBezTo>
                    <a:pt x="2602" y="7489"/>
                    <a:pt x="2628" y="7491"/>
                    <a:pt x="2654" y="7491"/>
                  </a:cubicBezTo>
                  <a:cubicBezTo>
                    <a:pt x="2723" y="7491"/>
                    <a:pt x="2785" y="7472"/>
                    <a:pt x="2846" y="7441"/>
                  </a:cubicBezTo>
                  <a:cubicBezTo>
                    <a:pt x="2867" y="7420"/>
                    <a:pt x="2909" y="7399"/>
                    <a:pt x="2929" y="7378"/>
                  </a:cubicBezTo>
                  <a:lnTo>
                    <a:pt x="10755" y="725"/>
                  </a:lnTo>
                  <a:cubicBezTo>
                    <a:pt x="11061" y="476"/>
                    <a:pt x="10860" y="0"/>
                    <a:pt x="10503" y="0"/>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3;p30">
              <a:extLst>
                <a:ext uri="{FF2B5EF4-FFF2-40B4-BE49-F238E27FC236}">
                  <a16:creationId xmlns:a16="http://schemas.microsoft.com/office/drawing/2014/main" id="{6459AA84-EDC6-8F43-ACA4-2043B68B3925}"/>
                </a:ext>
              </a:extLst>
            </p:cNvPr>
            <p:cNvSpPr/>
            <p:nvPr/>
          </p:nvSpPr>
          <p:spPr>
            <a:xfrm>
              <a:off x="1770200" y="3170850"/>
              <a:ext cx="153275" cy="105100"/>
            </a:xfrm>
            <a:custGeom>
              <a:avLst/>
              <a:gdLst/>
              <a:ahLst/>
              <a:cxnLst/>
              <a:rect l="l" t="t" r="r" b="b"/>
              <a:pathLst>
                <a:path w="6131" h="4204" extrusionOk="0">
                  <a:moveTo>
                    <a:pt x="4646" y="1"/>
                  </a:moveTo>
                  <a:cubicBezTo>
                    <a:pt x="4448" y="1"/>
                    <a:pt x="4248" y="44"/>
                    <a:pt x="4060" y="135"/>
                  </a:cubicBezTo>
                  <a:lnTo>
                    <a:pt x="900" y="1746"/>
                  </a:lnTo>
                  <a:cubicBezTo>
                    <a:pt x="272" y="2060"/>
                    <a:pt x="0" y="2855"/>
                    <a:pt x="335" y="3483"/>
                  </a:cubicBezTo>
                  <a:cubicBezTo>
                    <a:pt x="558" y="3943"/>
                    <a:pt x="1023" y="4203"/>
                    <a:pt x="1506" y="4203"/>
                  </a:cubicBezTo>
                  <a:cubicBezTo>
                    <a:pt x="1704" y="4203"/>
                    <a:pt x="1904" y="4160"/>
                    <a:pt x="2093" y="4069"/>
                  </a:cubicBezTo>
                  <a:lnTo>
                    <a:pt x="5252" y="2458"/>
                  </a:lnTo>
                  <a:cubicBezTo>
                    <a:pt x="5880" y="2144"/>
                    <a:pt x="6131" y="1349"/>
                    <a:pt x="5817" y="721"/>
                  </a:cubicBezTo>
                  <a:cubicBezTo>
                    <a:pt x="5594" y="261"/>
                    <a:pt x="5129" y="1"/>
                    <a:pt x="4646" y="1"/>
                  </a:cubicBezTo>
                  <a:close/>
                </a:path>
              </a:pathLst>
            </a:custGeom>
            <a:solidFill>
              <a:srgbClr val="54A9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04;p30">
              <a:extLst>
                <a:ext uri="{FF2B5EF4-FFF2-40B4-BE49-F238E27FC236}">
                  <a16:creationId xmlns:a16="http://schemas.microsoft.com/office/drawing/2014/main" id="{C19B33F1-97B1-194E-B2D3-4528C28E4486}"/>
                </a:ext>
              </a:extLst>
            </p:cNvPr>
            <p:cNvSpPr/>
            <p:nvPr/>
          </p:nvSpPr>
          <p:spPr>
            <a:xfrm>
              <a:off x="2692400" y="3383925"/>
              <a:ext cx="972975" cy="480800"/>
            </a:xfrm>
            <a:custGeom>
              <a:avLst/>
              <a:gdLst/>
              <a:ahLst/>
              <a:cxnLst/>
              <a:rect l="l" t="t" r="r" b="b"/>
              <a:pathLst>
                <a:path w="38919" h="19232" extrusionOk="0">
                  <a:moveTo>
                    <a:pt x="38056" y="0"/>
                  </a:moveTo>
                  <a:cubicBezTo>
                    <a:pt x="35907" y="0"/>
                    <a:pt x="25264" y="4340"/>
                    <a:pt x="12764" y="10381"/>
                  </a:cubicBezTo>
                  <a:cubicBezTo>
                    <a:pt x="8056" y="12661"/>
                    <a:pt x="3683" y="14900"/>
                    <a:pt x="1" y="16888"/>
                  </a:cubicBezTo>
                  <a:cubicBezTo>
                    <a:pt x="963" y="17704"/>
                    <a:pt x="1947" y="18478"/>
                    <a:pt x="2972" y="19231"/>
                  </a:cubicBezTo>
                  <a:cubicBezTo>
                    <a:pt x="6445" y="17704"/>
                    <a:pt x="10358" y="15905"/>
                    <a:pt x="14480" y="13917"/>
                  </a:cubicBezTo>
                  <a:cubicBezTo>
                    <a:pt x="28185" y="7284"/>
                    <a:pt x="38919" y="1112"/>
                    <a:pt x="38437" y="128"/>
                  </a:cubicBezTo>
                  <a:cubicBezTo>
                    <a:pt x="38396" y="42"/>
                    <a:pt x="38267" y="0"/>
                    <a:pt x="38056" y="0"/>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05;p30">
              <a:extLst>
                <a:ext uri="{FF2B5EF4-FFF2-40B4-BE49-F238E27FC236}">
                  <a16:creationId xmlns:a16="http://schemas.microsoft.com/office/drawing/2014/main" id="{3F57A92E-A369-654B-AA0C-C42C56FB311B}"/>
                </a:ext>
              </a:extLst>
            </p:cNvPr>
            <p:cNvSpPr/>
            <p:nvPr/>
          </p:nvSpPr>
          <p:spPr>
            <a:xfrm>
              <a:off x="2692400" y="3383925"/>
              <a:ext cx="972975" cy="480800"/>
            </a:xfrm>
            <a:custGeom>
              <a:avLst/>
              <a:gdLst/>
              <a:ahLst/>
              <a:cxnLst/>
              <a:rect l="l" t="t" r="r" b="b"/>
              <a:pathLst>
                <a:path w="38919" h="19232" extrusionOk="0">
                  <a:moveTo>
                    <a:pt x="38056" y="0"/>
                  </a:moveTo>
                  <a:cubicBezTo>
                    <a:pt x="35907" y="0"/>
                    <a:pt x="25264" y="4340"/>
                    <a:pt x="12764" y="10381"/>
                  </a:cubicBezTo>
                  <a:cubicBezTo>
                    <a:pt x="8056" y="12661"/>
                    <a:pt x="3683" y="14900"/>
                    <a:pt x="1" y="16888"/>
                  </a:cubicBezTo>
                  <a:cubicBezTo>
                    <a:pt x="963" y="17704"/>
                    <a:pt x="1947" y="18478"/>
                    <a:pt x="2972" y="19231"/>
                  </a:cubicBezTo>
                  <a:cubicBezTo>
                    <a:pt x="6445" y="17704"/>
                    <a:pt x="10358" y="15905"/>
                    <a:pt x="14480" y="13917"/>
                  </a:cubicBezTo>
                  <a:cubicBezTo>
                    <a:pt x="28185" y="7284"/>
                    <a:pt x="38919" y="1112"/>
                    <a:pt x="38437" y="128"/>
                  </a:cubicBezTo>
                  <a:cubicBezTo>
                    <a:pt x="38396" y="42"/>
                    <a:pt x="38267" y="0"/>
                    <a:pt x="38056" y="0"/>
                  </a:cubicBezTo>
                  <a:close/>
                </a:path>
              </a:pathLst>
            </a:custGeom>
            <a:solidFill>
              <a:srgbClr val="0059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65;p30">
            <a:extLst>
              <a:ext uri="{FF2B5EF4-FFF2-40B4-BE49-F238E27FC236}">
                <a16:creationId xmlns:a16="http://schemas.microsoft.com/office/drawing/2014/main" id="{8723445B-9575-7748-B653-12AD23C9BF6A}"/>
              </a:ext>
            </a:extLst>
          </p:cNvPr>
          <p:cNvGrpSpPr/>
          <p:nvPr/>
        </p:nvGrpSpPr>
        <p:grpSpPr>
          <a:xfrm>
            <a:off x="6885124" y="2759347"/>
            <a:ext cx="613652" cy="614229"/>
            <a:chOff x="2229475" y="1090750"/>
            <a:chExt cx="3347800" cy="3350950"/>
          </a:xfrm>
        </p:grpSpPr>
        <p:sp>
          <p:nvSpPr>
            <p:cNvPr id="54" name="Google Shape;466;p30">
              <a:extLst>
                <a:ext uri="{FF2B5EF4-FFF2-40B4-BE49-F238E27FC236}">
                  <a16:creationId xmlns:a16="http://schemas.microsoft.com/office/drawing/2014/main" id="{5D55772A-4B78-D449-BF19-704368A18285}"/>
                </a:ext>
              </a:extLst>
            </p:cNvPr>
            <p:cNvSpPr/>
            <p:nvPr/>
          </p:nvSpPr>
          <p:spPr>
            <a:xfrm>
              <a:off x="2229475" y="1090750"/>
              <a:ext cx="3347800" cy="3347800"/>
            </a:xfrm>
            <a:custGeom>
              <a:avLst/>
              <a:gdLst/>
              <a:ahLst/>
              <a:cxnLst/>
              <a:rect l="l" t="t" r="r" b="b"/>
              <a:pathLst>
                <a:path w="133912" h="133912" extrusionOk="0">
                  <a:moveTo>
                    <a:pt x="66956" y="0"/>
                  </a:moveTo>
                  <a:cubicBezTo>
                    <a:pt x="29984" y="0"/>
                    <a:pt x="0" y="29984"/>
                    <a:pt x="0" y="66956"/>
                  </a:cubicBezTo>
                  <a:cubicBezTo>
                    <a:pt x="0" y="103928"/>
                    <a:pt x="29984" y="133912"/>
                    <a:pt x="66956" y="133912"/>
                  </a:cubicBezTo>
                  <a:cubicBezTo>
                    <a:pt x="103928" y="133912"/>
                    <a:pt x="133911" y="103928"/>
                    <a:pt x="133911" y="66956"/>
                  </a:cubicBezTo>
                  <a:cubicBezTo>
                    <a:pt x="133911" y="29984"/>
                    <a:pt x="103928" y="0"/>
                    <a:pt x="66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67;p30">
              <a:extLst>
                <a:ext uri="{FF2B5EF4-FFF2-40B4-BE49-F238E27FC236}">
                  <a16:creationId xmlns:a16="http://schemas.microsoft.com/office/drawing/2014/main" id="{74213EEF-786D-4546-B6B1-3F5B0B5EA243}"/>
                </a:ext>
              </a:extLst>
            </p:cNvPr>
            <p:cNvSpPr/>
            <p:nvPr/>
          </p:nvSpPr>
          <p:spPr>
            <a:xfrm>
              <a:off x="2599825" y="1461100"/>
              <a:ext cx="2607100" cy="2607100"/>
            </a:xfrm>
            <a:custGeom>
              <a:avLst/>
              <a:gdLst/>
              <a:ahLst/>
              <a:cxnLst/>
              <a:rect l="l" t="t" r="r" b="b"/>
              <a:pathLst>
                <a:path w="104284" h="104284" extrusionOk="0">
                  <a:moveTo>
                    <a:pt x="52142" y="0"/>
                  </a:moveTo>
                  <a:cubicBezTo>
                    <a:pt x="23351" y="0"/>
                    <a:pt x="0" y="23351"/>
                    <a:pt x="0" y="52142"/>
                  </a:cubicBezTo>
                  <a:cubicBezTo>
                    <a:pt x="0" y="80933"/>
                    <a:pt x="23351" y="104284"/>
                    <a:pt x="52142" y="104284"/>
                  </a:cubicBezTo>
                  <a:cubicBezTo>
                    <a:pt x="80933" y="104284"/>
                    <a:pt x="104284" y="80933"/>
                    <a:pt x="104284" y="52142"/>
                  </a:cubicBezTo>
                  <a:cubicBezTo>
                    <a:pt x="104284" y="23351"/>
                    <a:pt x="80933" y="0"/>
                    <a:pt x="52142" y="0"/>
                  </a:cubicBezTo>
                  <a:close/>
                </a:path>
              </a:pathLst>
            </a:custGeom>
            <a:solidFill>
              <a:srgbClr val="6C7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68;p30">
              <a:extLst>
                <a:ext uri="{FF2B5EF4-FFF2-40B4-BE49-F238E27FC236}">
                  <a16:creationId xmlns:a16="http://schemas.microsoft.com/office/drawing/2014/main" id="{DDC852DC-F745-2242-9FF5-F0BD10D4683B}"/>
                </a:ext>
              </a:extLst>
            </p:cNvPr>
            <p:cNvSpPr/>
            <p:nvPr/>
          </p:nvSpPr>
          <p:spPr>
            <a:xfrm>
              <a:off x="3642850" y="2539700"/>
              <a:ext cx="1137750" cy="150675"/>
            </a:xfrm>
            <a:custGeom>
              <a:avLst/>
              <a:gdLst/>
              <a:ahLst/>
              <a:cxnLst/>
              <a:rect l="l" t="t" r="r" b="b"/>
              <a:pathLst>
                <a:path w="45510" h="6027" extrusionOk="0">
                  <a:moveTo>
                    <a:pt x="1" y="1"/>
                  </a:moveTo>
                  <a:lnTo>
                    <a:pt x="1" y="6027"/>
                  </a:lnTo>
                  <a:lnTo>
                    <a:pt x="45510" y="6027"/>
                  </a:lnTo>
                  <a:lnTo>
                    <a:pt x="45510" y="1"/>
                  </a:ln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69;p30">
              <a:extLst>
                <a:ext uri="{FF2B5EF4-FFF2-40B4-BE49-F238E27FC236}">
                  <a16:creationId xmlns:a16="http://schemas.microsoft.com/office/drawing/2014/main" id="{FADA93BE-EF85-3D43-B4DE-17359307A874}"/>
                </a:ext>
              </a:extLst>
            </p:cNvPr>
            <p:cNvSpPr/>
            <p:nvPr/>
          </p:nvSpPr>
          <p:spPr>
            <a:xfrm>
              <a:off x="3106700" y="1833550"/>
              <a:ext cx="2013925" cy="2608150"/>
            </a:xfrm>
            <a:custGeom>
              <a:avLst/>
              <a:gdLst/>
              <a:ahLst/>
              <a:cxnLst/>
              <a:rect l="l" t="t" r="r" b="b"/>
              <a:pathLst>
                <a:path w="80557" h="104326" extrusionOk="0">
                  <a:moveTo>
                    <a:pt x="3264" y="0"/>
                  </a:moveTo>
                  <a:cubicBezTo>
                    <a:pt x="1465" y="0"/>
                    <a:pt x="0" y="1465"/>
                    <a:pt x="0" y="3285"/>
                  </a:cubicBezTo>
                  <a:lnTo>
                    <a:pt x="0" y="96270"/>
                  </a:lnTo>
                  <a:cubicBezTo>
                    <a:pt x="9714" y="101544"/>
                    <a:pt x="20612" y="104325"/>
                    <a:pt x="31680" y="104325"/>
                  </a:cubicBezTo>
                  <a:cubicBezTo>
                    <a:pt x="31721" y="104325"/>
                    <a:pt x="31763" y="104325"/>
                    <a:pt x="31804" y="104325"/>
                  </a:cubicBezTo>
                  <a:cubicBezTo>
                    <a:pt x="31829" y="104325"/>
                    <a:pt x="31855" y="104325"/>
                    <a:pt x="31880" y="104325"/>
                  </a:cubicBezTo>
                  <a:cubicBezTo>
                    <a:pt x="50328" y="104325"/>
                    <a:pt x="67936" y="96691"/>
                    <a:pt x="80556" y="83234"/>
                  </a:cubicBezTo>
                  <a:lnTo>
                    <a:pt x="80556" y="3285"/>
                  </a:lnTo>
                  <a:cubicBezTo>
                    <a:pt x="80535" y="1465"/>
                    <a:pt x="79071" y="0"/>
                    <a:pt x="77271" y="0"/>
                  </a:cubicBezTo>
                  <a:close/>
                </a:path>
              </a:pathLst>
            </a:custGeom>
            <a:solidFill>
              <a:srgbClr val="963E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70;p30">
              <a:extLst>
                <a:ext uri="{FF2B5EF4-FFF2-40B4-BE49-F238E27FC236}">
                  <a16:creationId xmlns:a16="http://schemas.microsoft.com/office/drawing/2014/main" id="{BE0BBDDA-59E7-2845-861F-FF73157559E8}"/>
                </a:ext>
              </a:extLst>
            </p:cNvPr>
            <p:cNvSpPr/>
            <p:nvPr/>
          </p:nvSpPr>
          <p:spPr>
            <a:xfrm>
              <a:off x="3106700" y="1833550"/>
              <a:ext cx="1810950" cy="2465350"/>
            </a:xfrm>
            <a:custGeom>
              <a:avLst/>
              <a:gdLst/>
              <a:ahLst/>
              <a:cxnLst/>
              <a:rect l="l" t="t" r="r" b="b"/>
              <a:pathLst>
                <a:path w="72438" h="98614" extrusionOk="0">
                  <a:moveTo>
                    <a:pt x="3264" y="0"/>
                  </a:moveTo>
                  <a:cubicBezTo>
                    <a:pt x="1465" y="0"/>
                    <a:pt x="0" y="1465"/>
                    <a:pt x="0" y="3285"/>
                  </a:cubicBezTo>
                  <a:lnTo>
                    <a:pt x="0" y="96291"/>
                  </a:lnTo>
                  <a:cubicBezTo>
                    <a:pt x="1507" y="97127"/>
                    <a:pt x="3076" y="97902"/>
                    <a:pt x="4687" y="98613"/>
                  </a:cubicBezTo>
                  <a:lnTo>
                    <a:pt x="59026" y="98613"/>
                  </a:lnTo>
                  <a:cubicBezTo>
                    <a:pt x="63775" y="96479"/>
                    <a:pt x="68295" y="93822"/>
                    <a:pt x="72438" y="90662"/>
                  </a:cubicBezTo>
                  <a:lnTo>
                    <a:pt x="72438" y="0"/>
                  </a:lnTo>
                  <a:close/>
                </a:path>
              </a:pathLst>
            </a:custGeom>
            <a:solidFill>
              <a:srgbClr val="AB46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71;p30">
              <a:extLst>
                <a:ext uri="{FF2B5EF4-FFF2-40B4-BE49-F238E27FC236}">
                  <a16:creationId xmlns:a16="http://schemas.microsoft.com/office/drawing/2014/main" id="{801DF739-EFB7-EF40-91A2-A930AFA3953D}"/>
                </a:ext>
              </a:extLst>
            </p:cNvPr>
            <p:cNvSpPr/>
            <p:nvPr/>
          </p:nvSpPr>
          <p:spPr>
            <a:xfrm>
              <a:off x="3342075" y="2055850"/>
              <a:ext cx="1543150" cy="2040075"/>
            </a:xfrm>
            <a:custGeom>
              <a:avLst/>
              <a:gdLst/>
              <a:ahLst/>
              <a:cxnLst/>
              <a:rect l="l" t="t" r="r" b="b"/>
              <a:pathLst>
                <a:path w="61726" h="81603" extrusionOk="0">
                  <a:moveTo>
                    <a:pt x="2491" y="1"/>
                  </a:moveTo>
                  <a:cubicBezTo>
                    <a:pt x="1110" y="1"/>
                    <a:pt x="1" y="1130"/>
                    <a:pt x="1" y="2511"/>
                  </a:cubicBezTo>
                  <a:lnTo>
                    <a:pt x="1" y="79092"/>
                  </a:lnTo>
                  <a:cubicBezTo>
                    <a:pt x="1" y="80473"/>
                    <a:pt x="1110" y="81603"/>
                    <a:pt x="2491" y="81603"/>
                  </a:cubicBezTo>
                  <a:lnTo>
                    <a:pt x="59215" y="81603"/>
                  </a:lnTo>
                  <a:cubicBezTo>
                    <a:pt x="60596" y="81603"/>
                    <a:pt x="61705" y="80473"/>
                    <a:pt x="61725" y="79092"/>
                  </a:cubicBezTo>
                  <a:lnTo>
                    <a:pt x="61725" y="2511"/>
                  </a:lnTo>
                  <a:cubicBezTo>
                    <a:pt x="61705" y="1130"/>
                    <a:pt x="60596" y="1"/>
                    <a:pt x="59215" y="1"/>
                  </a:cubicBezTo>
                  <a:close/>
                </a:path>
              </a:pathLst>
            </a:custGeom>
            <a:solidFill>
              <a:srgbClr val="BD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72;p30">
              <a:extLst>
                <a:ext uri="{FF2B5EF4-FFF2-40B4-BE49-F238E27FC236}">
                  <a16:creationId xmlns:a16="http://schemas.microsoft.com/office/drawing/2014/main" id="{D2F5D65A-4D61-6247-A900-B9F2B2659A9D}"/>
                </a:ext>
              </a:extLst>
            </p:cNvPr>
            <p:cNvSpPr/>
            <p:nvPr/>
          </p:nvSpPr>
          <p:spPr>
            <a:xfrm>
              <a:off x="3342075" y="2055850"/>
              <a:ext cx="1386225" cy="1883150"/>
            </a:xfrm>
            <a:custGeom>
              <a:avLst/>
              <a:gdLst/>
              <a:ahLst/>
              <a:cxnLst/>
              <a:rect l="l" t="t" r="r" b="b"/>
              <a:pathLst>
                <a:path w="55449" h="75326" extrusionOk="0">
                  <a:moveTo>
                    <a:pt x="2512" y="1"/>
                  </a:moveTo>
                  <a:cubicBezTo>
                    <a:pt x="1110" y="1"/>
                    <a:pt x="1" y="1130"/>
                    <a:pt x="1" y="2511"/>
                  </a:cubicBezTo>
                  <a:lnTo>
                    <a:pt x="1" y="75326"/>
                  </a:lnTo>
                  <a:lnTo>
                    <a:pt x="52938" y="75326"/>
                  </a:lnTo>
                  <a:cubicBezTo>
                    <a:pt x="54319" y="75326"/>
                    <a:pt x="55427" y="74196"/>
                    <a:pt x="55448" y="72815"/>
                  </a:cubicBezTo>
                  <a:lnTo>
                    <a:pt x="554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73;p30">
              <a:extLst>
                <a:ext uri="{FF2B5EF4-FFF2-40B4-BE49-F238E27FC236}">
                  <a16:creationId xmlns:a16="http://schemas.microsoft.com/office/drawing/2014/main" id="{FF9136FC-AFDA-EC47-882C-A272AC562728}"/>
                </a:ext>
              </a:extLst>
            </p:cNvPr>
            <p:cNvSpPr/>
            <p:nvPr/>
          </p:nvSpPr>
          <p:spPr>
            <a:xfrm>
              <a:off x="3721325" y="1591875"/>
              <a:ext cx="784650" cy="536200"/>
            </a:xfrm>
            <a:custGeom>
              <a:avLst/>
              <a:gdLst/>
              <a:ahLst/>
              <a:cxnLst/>
              <a:rect l="l" t="t" r="r" b="b"/>
              <a:pathLst>
                <a:path w="31386" h="21448" extrusionOk="0">
                  <a:moveTo>
                    <a:pt x="18518" y="1820"/>
                  </a:moveTo>
                  <a:cubicBezTo>
                    <a:pt x="20215" y="1820"/>
                    <a:pt x="21658" y="3090"/>
                    <a:pt x="21845" y="4771"/>
                  </a:cubicBezTo>
                  <a:cubicBezTo>
                    <a:pt x="22033" y="6696"/>
                    <a:pt x="20527" y="8349"/>
                    <a:pt x="18602" y="8370"/>
                  </a:cubicBezTo>
                  <a:lnTo>
                    <a:pt x="13015" y="8370"/>
                  </a:lnTo>
                  <a:cubicBezTo>
                    <a:pt x="13001" y="8370"/>
                    <a:pt x="12987" y="8370"/>
                    <a:pt x="12973" y="8370"/>
                  </a:cubicBezTo>
                  <a:cubicBezTo>
                    <a:pt x="11276" y="8370"/>
                    <a:pt x="9833" y="7100"/>
                    <a:pt x="9646" y="5399"/>
                  </a:cubicBezTo>
                  <a:cubicBezTo>
                    <a:pt x="9458" y="3495"/>
                    <a:pt x="10964" y="1821"/>
                    <a:pt x="12889" y="1821"/>
                  </a:cubicBezTo>
                  <a:lnTo>
                    <a:pt x="18476" y="1821"/>
                  </a:lnTo>
                  <a:cubicBezTo>
                    <a:pt x="18490" y="1821"/>
                    <a:pt x="18504" y="1820"/>
                    <a:pt x="18518" y="1820"/>
                  </a:cubicBezTo>
                  <a:close/>
                  <a:moveTo>
                    <a:pt x="11467" y="0"/>
                  </a:moveTo>
                  <a:cubicBezTo>
                    <a:pt x="8830" y="0"/>
                    <a:pt x="6675" y="2072"/>
                    <a:pt x="6570" y="4708"/>
                  </a:cubicBezTo>
                  <a:lnTo>
                    <a:pt x="3495" y="4708"/>
                  </a:lnTo>
                  <a:cubicBezTo>
                    <a:pt x="1549" y="4708"/>
                    <a:pt x="0" y="6256"/>
                    <a:pt x="0" y="8202"/>
                  </a:cubicBezTo>
                  <a:lnTo>
                    <a:pt x="0" y="17953"/>
                  </a:lnTo>
                  <a:cubicBezTo>
                    <a:pt x="0" y="19878"/>
                    <a:pt x="1549" y="21426"/>
                    <a:pt x="3495" y="21447"/>
                  </a:cubicBezTo>
                  <a:lnTo>
                    <a:pt x="27892" y="21447"/>
                  </a:lnTo>
                  <a:cubicBezTo>
                    <a:pt x="29817" y="21426"/>
                    <a:pt x="31365" y="19878"/>
                    <a:pt x="31386" y="17953"/>
                  </a:cubicBezTo>
                  <a:lnTo>
                    <a:pt x="31386" y="8181"/>
                  </a:lnTo>
                  <a:cubicBezTo>
                    <a:pt x="31365" y="6256"/>
                    <a:pt x="29817" y="4708"/>
                    <a:pt x="27892" y="4708"/>
                  </a:cubicBezTo>
                  <a:lnTo>
                    <a:pt x="24920" y="4708"/>
                  </a:lnTo>
                  <a:cubicBezTo>
                    <a:pt x="24816" y="2072"/>
                    <a:pt x="22661" y="0"/>
                    <a:pt x="20024" y="0"/>
                  </a:cubicBezTo>
                  <a:close/>
                </a:path>
              </a:pathLst>
            </a:custGeom>
            <a:solidFill>
              <a:srgbClr val="00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74;p30">
              <a:extLst>
                <a:ext uri="{FF2B5EF4-FFF2-40B4-BE49-F238E27FC236}">
                  <a16:creationId xmlns:a16="http://schemas.microsoft.com/office/drawing/2014/main" id="{AB2EEACB-FCFC-1B42-A387-E6BEAF675BC9}"/>
                </a:ext>
              </a:extLst>
            </p:cNvPr>
            <p:cNvSpPr/>
            <p:nvPr/>
          </p:nvSpPr>
          <p:spPr>
            <a:xfrm>
              <a:off x="3720800" y="1591875"/>
              <a:ext cx="719800" cy="470800"/>
            </a:xfrm>
            <a:custGeom>
              <a:avLst/>
              <a:gdLst/>
              <a:ahLst/>
              <a:cxnLst/>
              <a:rect l="l" t="t" r="r" b="b"/>
              <a:pathLst>
                <a:path w="28792" h="18832" extrusionOk="0">
                  <a:moveTo>
                    <a:pt x="18539" y="1820"/>
                  </a:moveTo>
                  <a:cubicBezTo>
                    <a:pt x="20236" y="1820"/>
                    <a:pt x="21679" y="3090"/>
                    <a:pt x="21866" y="4771"/>
                  </a:cubicBezTo>
                  <a:cubicBezTo>
                    <a:pt x="22054" y="6696"/>
                    <a:pt x="20548" y="8349"/>
                    <a:pt x="18623" y="8370"/>
                  </a:cubicBezTo>
                  <a:lnTo>
                    <a:pt x="13036" y="8370"/>
                  </a:lnTo>
                  <a:cubicBezTo>
                    <a:pt x="13022" y="8370"/>
                    <a:pt x="13008" y="8370"/>
                    <a:pt x="12994" y="8370"/>
                  </a:cubicBezTo>
                  <a:cubicBezTo>
                    <a:pt x="11297" y="8370"/>
                    <a:pt x="9854" y="7100"/>
                    <a:pt x="9667" y="5399"/>
                  </a:cubicBezTo>
                  <a:cubicBezTo>
                    <a:pt x="9479" y="3474"/>
                    <a:pt x="10985" y="1821"/>
                    <a:pt x="12910" y="1821"/>
                  </a:cubicBezTo>
                  <a:lnTo>
                    <a:pt x="18497" y="1821"/>
                  </a:lnTo>
                  <a:cubicBezTo>
                    <a:pt x="18511" y="1821"/>
                    <a:pt x="18525" y="1820"/>
                    <a:pt x="18539" y="1820"/>
                  </a:cubicBezTo>
                  <a:close/>
                  <a:moveTo>
                    <a:pt x="11613" y="0"/>
                  </a:moveTo>
                  <a:cubicBezTo>
                    <a:pt x="8998" y="0"/>
                    <a:pt x="6843" y="2072"/>
                    <a:pt x="6717" y="4708"/>
                  </a:cubicBezTo>
                  <a:lnTo>
                    <a:pt x="3516" y="4708"/>
                  </a:lnTo>
                  <a:cubicBezTo>
                    <a:pt x="1570" y="4708"/>
                    <a:pt x="21" y="6256"/>
                    <a:pt x="21" y="8202"/>
                  </a:cubicBezTo>
                  <a:lnTo>
                    <a:pt x="21" y="18057"/>
                  </a:lnTo>
                  <a:cubicBezTo>
                    <a:pt x="1" y="18183"/>
                    <a:pt x="21" y="18288"/>
                    <a:pt x="21" y="18413"/>
                  </a:cubicBezTo>
                  <a:cubicBezTo>
                    <a:pt x="42" y="18518"/>
                    <a:pt x="63" y="18643"/>
                    <a:pt x="84" y="18748"/>
                  </a:cubicBezTo>
                  <a:cubicBezTo>
                    <a:pt x="314" y="18790"/>
                    <a:pt x="545" y="18832"/>
                    <a:pt x="775" y="18832"/>
                  </a:cubicBezTo>
                  <a:lnTo>
                    <a:pt x="25297" y="18832"/>
                  </a:lnTo>
                  <a:cubicBezTo>
                    <a:pt x="27222" y="18811"/>
                    <a:pt x="28771" y="17262"/>
                    <a:pt x="28791" y="15337"/>
                  </a:cubicBezTo>
                  <a:lnTo>
                    <a:pt x="28791" y="5482"/>
                  </a:lnTo>
                  <a:cubicBezTo>
                    <a:pt x="28791" y="5252"/>
                    <a:pt x="28750" y="5001"/>
                    <a:pt x="28708" y="4771"/>
                  </a:cubicBezTo>
                  <a:lnTo>
                    <a:pt x="28687" y="4771"/>
                  </a:lnTo>
                  <a:cubicBezTo>
                    <a:pt x="28582" y="4750"/>
                    <a:pt x="28478" y="4729"/>
                    <a:pt x="28373" y="4729"/>
                  </a:cubicBezTo>
                  <a:cubicBezTo>
                    <a:pt x="28247" y="4708"/>
                    <a:pt x="28122" y="4708"/>
                    <a:pt x="27996" y="4708"/>
                  </a:cubicBezTo>
                  <a:lnTo>
                    <a:pt x="24711" y="4708"/>
                  </a:lnTo>
                  <a:cubicBezTo>
                    <a:pt x="24690" y="4227"/>
                    <a:pt x="24607" y="3767"/>
                    <a:pt x="24460" y="3327"/>
                  </a:cubicBezTo>
                  <a:cubicBezTo>
                    <a:pt x="24293" y="2909"/>
                    <a:pt x="24063" y="2532"/>
                    <a:pt x="23791" y="2176"/>
                  </a:cubicBezTo>
                  <a:lnTo>
                    <a:pt x="23833" y="2114"/>
                  </a:lnTo>
                  <a:cubicBezTo>
                    <a:pt x="22933" y="774"/>
                    <a:pt x="21426" y="0"/>
                    <a:pt x="19815"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75;p30">
              <a:extLst>
                <a:ext uri="{FF2B5EF4-FFF2-40B4-BE49-F238E27FC236}">
                  <a16:creationId xmlns:a16="http://schemas.microsoft.com/office/drawing/2014/main" id="{212880F1-3C36-4243-8670-D966FFEAE0C3}"/>
                </a:ext>
              </a:extLst>
            </p:cNvPr>
            <p:cNvSpPr/>
            <p:nvPr/>
          </p:nvSpPr>
          <p:spPr>
            <a:xfrm>
              <a:off x="3538250" y="2356625"/>
              <a:ext cx="1150825" cy="72225"/>
            </a:xfrm>
            <a:custGeom>
              <a:avLst/>
              <a:gdLst/>
              <a:ahLst/>
              <a:cxnLst/>
              <a:rect l="l" t="t" r="r" b="b"/>
              <a:pathLst>
                <a:path w="46033" h="2889" extrusionOk="0">
                  <a:moveTo>
                    <a:pt x="1193" y="1"/>
                  </a:moveTo>
                  <a:cubicBezTo>
                    <a:pt x="523" y="1"/>
                    <a:pt x="0" y="545"/>
                    <a:pt x="0" y="1214"/>
                  </a:cubicBezTo>
                  <a:lnTo>
                    <a:pt x="0" y="1675"/>
                  </a:lnTo>
                  <a:cubicBezTo>
                    <a:pt x="0" y="2344"/>
                    <a:pt x="523" y="2888"/>
                    <a:pt x="1193" y="2888"/>
                  </a:cubicBezTo>
                  <a:lnTo>
                    <a:pt x="44819" y="2888"/>
                  </a:lnTo>
                  <a:cubicBezTo>
                    <a:pt x="45488" y="2888"/>
                    <a:pt x="46032" y="2344"/>
                    <a:pt x="46032" y="1675"/>
                  </a:cubicBezTo>
                  <a:lnTo>
                    <a:pt x="46032" y="1214"/>
                  </a:lnTo>
                  <a:cubicBezTo>
                    <a:pt x="46032" y="545"/>
                    <a:pt x="45488" y="1"/>
                    <a:pt x="44819" y="1"/>
                  </a:cubicBezTo>
                  <a:close/>
                </a:path>
              </a:pathLst>
            </a:custGeom>
            <a:solidFill>
              <a:srgbClr val="001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76;p30">
              <a:extLst>
                <a:ext uri="{FF2B5EF4-FFF2-40B4-BE49-F238E27FC236}">
                  <a16:creationId xmlns:a16="http://schemas.microsoft.com/office/drawing/2014/main" id="{98B994E3-DF7D-F444-BAB6-C3E0C209DE7E}"/>
                </a:ext>
              </a:extLst>
            </p:cNvPr>
            <p:cNvSpPr/>
            <p:nvPr/>
          </p:nvSpPr>
          <p:spPr>
            <a:xfrm>
              <a:off x="3538250" y="2467525"/>
              <a:ext cx="1150825" cy="72200"/>
            </a:xfrm>
            <a:custGeom>
              <a:avLst/>
              <a:gdLst/>
              <a:ahLst/>
              <a:cxnLst/>
              <a:rect l="l" t="t" r="r" b="b"/>
              <a:pathLst>
                <a:path w="46033" h="2888" extrusionOk="0">
                  <a:moveTo>
                    <a:pt x="1193" y="0"/>
                  </a:moveTo>
                  <a:cubicBezTo>
                    <a:pt x="523" y="0"/>
                    <a:pt x="0" y="544"/>
                    <a:pt x="0" y="1214"/>
                  </a:cubicBezTo>
                  <a:lnTo>
                    <a:pt x="0" y="1695"/>
                  </a:lnTo>
                  <a:cubicBezTo>
                    <a:pt x="0" y="2344"/>
                    <a:pt x="523" y="2888"/>
                    <a:pt x="1193" y="2888"/>
                  </a:cubicBezTo>
                  <a:lnTo>
                    <a:pt x="44819" y="2888"/>
                  </a:lnTo>
                  <a:cubicBezTo>
                    <a:pt x="45488" y="2888"/>
                    <a:pt x="46032" y="2344"/>
                    <a:pt x="46032" y="1695"/>
                  </a:cubicBezTo>
                  <a:lnTo>
                    <a:pt x="46032" y="1214"/>
                  </a:lnTo>
                  <a:cubicBezTo>
                    <a:pt x="46032" y="544"/>
                    <a:pt x="45488" y="0"/>
                    <a:pt x="44819" y="0"/>
                  </a:cubicBezTo>
                  <a:close/>
                </a:path>
              </a:pathLst>
            </a:custGeom>
            <a:solidFill>
              <a:srgbClr val="0019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77;p30">
              <a:extLst>
                <a:ext uri="{FF2B5EF4-FFF2-40B4-BE49-F238E27FC236}">
                  <a16:creationId xmlns:a16="http://schemas.microsoft.com/office/drawing/2014/main" id="{AB634691-B389-F64B-9F59-700748C15CCC}"/>
                </a:ext>
              </a:extLst>
            </p:cNvPr>
            <p:cNvSpPr/>
            <p:nvPr/>
          </p:nvSpPr>
          <p:spPr>
            <a:xfrm>
              <a:off x="3661175" y="2769700"/>
              <a:ext cx="209175" cy="190625"/>
            </a:xfrm>
            <a:custGeom>
              <a:avLst/>
              <a:gdLst/>
              <a:ahLst/>
              <a:cxnLst/>
              <a:rect l="l" t="t" r="r" b="b"/>
              <a:pathLst>
                <a:path w="8367" h="7625" extrusionOk="0">
                  <a:moveTo>
                    <a:pt x="1259" y="0"/>
                  </a:moveTo>
                  <a:cubicBezTo>
                    <a:pt x="580" y="0"/>
                    <a:pt x="4" y="873"/>
                    <a:pt x="628" y="1514"/>
                  </a:cubicBezTo>
                  <a:lnTo>
                    <a:pt x="2930" y="3794"/>
                  </a:lnTo>
                  <a:lnTo>
                    <a:pt x="628" y="6096"/>
                  </a:lnTo>
                  <a:cubicBezTo>
                    <a:pt x="1" y="6723"/>
                    <a:pt x="585" y="7598"/>
                    <a:pt x="1260" y="7598"/>
                  </a:cubicBezTo>
                  <a:cubicBezTo>
                    <a:pt x="1463" y="7598"/>
                    <a:pt x="1674" y="7519"/>
                    <a:pt x="1862" y="7331"/>
                  </a:cubicBezTo>
                  <a:lnTo>
                    <a:pt x="4164" y="5029"/>
                  </a:lnTo>
                  <a:lnTo>
                    <a:pt x="6445" y="7331"/>
                  </a:lnTo>
                  <a:cubicBezTo>
                    <a:pt x="6642" y="7538"/>
                    <a:pt x="6865" y="7624"/>
                    <a:pt x="7079" y="7624"/>
                  </a:cubicBezTo>
                  <a:cubicBezTo>
                    <a:pt x="7771" y="7624"/>
                    <a:pt x="8367" y="6720"/>
                    <a:pt x="7679" y="6096"/>
                  </a:cubicBezTo>
                  <a:lnTo>
                    <a:pt x="5399" y="3794"/>
                  </a:lnTo>
                  <a:lnTo>
                    <a:pt x="7700" y="1514"/>
                  </a:lnTo>
                  <a:cubicBezTo>
                    <a:pt x="8280" y="869"/>
                    <a:pt x="7719" y="26"/>
                    <a:pt x="7057" y="26"/>
                  </a:cubicBezTo>
                  <a:cubicBezTo>
                    <a:pt x="6860" y="26"/>
                    <a:pt x="6653" y="101"/>
                    <a:pt x="6466" y="279"/>
                  </a:cubicBezTo>
                  <a:lnTo>
                    <a:pt x="4164" y="2581"/>
                  </a:lnTo>
                  <a:lnTo>
                    <a:pt x="1883" y="279"/>
                  </a:lnTo>
                  <a:cubicBezTo>
                    <a:pt x="1687" y="83"/>
                    <a:pt x="1468" y="0"/>
                    <a:pt x="1259" y="0"/>
                  </a:cubicBezTo>
                  <a:close/>
                </a:path>
              </a:pathLst>
            </a:custGeom>
            <a:solidFill>
              <a:srgbClr val="A84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78;p30">
              <a:extLst>
                <a:ext uri="{FF2B5EF4-FFF2-40B4-BE49-F238E27FC236}">
                  <a16:creationId xmlns:a16="http://schemas.microsoft.com/office/drawing/2014/main" id="{51172E9A-F671-A847-B8CD-9410C7B1FEAF}"/>
                </a:ext>
              </a:extLst>
            </p:cNvPr>
            <p:cNvSpPr/>
            <p:nvPr/>
          </p:nvSpPr>
          <p:spPr>
            <a:xfrm>
              <a:off x="3895725" y="2769050"/>
              <a:ext cx="208450" cy="191275"/>
            </a:xfrm>
            <a:custGeom>
              <a:avLst/>
              <a:gdLst/>
              <a:ahLst/>
              <a:cxnLst/>
              <a:rect l="l" t="t" r="r" b="b"/>
              <a:pathLst>
                <a:path w="8338" h="7651" extrusionOk="0">
                  <a:moveTo>
                    <a:pt x="7048" y="0"/>
                  </a:moveTo>
                  <a:cubicBezTo>
                    <a:pt x="6834" y="0"/>
                    <a:pt x="6611" y="90"/>
                    <a:pt x="6416" y="305"/>
                  </a:cubicBezTo>
                  <a:lnTo>
                    <a:pt x="4114" y="2607"/>
                  </a:lnTo>
                  <a:lnTo>
                    <a:pt x="1833" y="305"/>
                  </a:lnTo>
                  <a:cubicBezTo>
                    <a:pt x="1643" y="129"/>
                    <a:pt x="1435" y="55"/>
                    <a:pt x="1236" y="55"/>
                  </a:cubicBezTo>
                  <a:cubicBezTo>
                    <a:pt x="564" y="55"/>
                    <a:pt x="1" y="910"/>
                    <a:pt x="599" y="1540"/>
                  </a:cubicBezTo>
                  <a:lnTo>
                    <a:pt x="2879" y="3841"/>
                  </a:lnTo>
                  <a:lnTo>
                    <a:pt x="599" y="6122"/>
                  </a:lnTo>
                  <a:cubicBezTo>
                    <a:pt x="16" y="6754"/>
                    <a:pt x="586" y="7599"/>
                    <a:pt x="1252" y="7599"/>
                  </a:cubicBezTo>
                  <a:cubicBezTo>
                    <a:pt x="1447" y="7599"/>
                    <a:pt x="1649" y="7527"/>
                    <a:pt x="1833" y="7357"/>
                  </a:cubicBezTo>
                  <a:lnTo>
                    <a:pt x="4135" y="5055"/>
                  </a:lnTo>
                  <a:lnTo>
                    <a:pt x="6416" y="7357"/>
                  </a:lnTo>
                  <a:cubicBezTo>
                    <a:pt x="6613" y="7564"/>
                    <a:pt x="6836" y="7650"/>
                    <a:pt x="7050" y="7650"/>
                  </a:cubicBezTo>
                  <a:cubicBezTo>
                    <a:pt x="7742" y="7650"/>
                    <a:pt x="8338" y="6746"/>
                    <a:pt x="7650" y="6122"/>
                  </a:cubicBezTo>
                  <a:lnTo>
                    <a:pt x="5348" y="3820"/>
                  </a:lnTo>
                  <a:lnTo>
                    <a:pt x="7650" y="1540"/>
                  </a:lnTo>
                  <a:cubicBezTo>
                    <a:pt x="8318" y="903"/>
                    <a:pt x="7728" y="0"/>
                    <a:pt x="7048" y="0"/>
                  </a:cubicBezTo>
                  <a:close/>
                </a:path>
              </a:pathLst>
            </a:custGeom>
            <a:solidFill>
              <a:srgbClr val="A84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79;p30">
              <a:extLst>
                <a:ext uri="{FF2B5EF4-FFF2-40B4-BE49-F238E27FC236}">
                  <a16:creationId xmlns:a16="http://schemas.microsoft.com/office/drawing/2014/main" id="{DF31F611-3F33-4743-A7B5-6E5383556ACA}"/>
                </a:ext>
              </a:extLst>
            </p:cNvPr>
            <p:cNvSpPr/>
            <p:nvPr/>
          </p:nvSpPr>
          <p:spPr>
            <a:xfrm>
              <a:off x="3777825" y="3041175"/>
              <a:ext cx="209300" cy="190625"/>
            </a:xfrm>
            <a:custGeom>
              <a:avLst/>
              <a:gdLst/>
              <a:ahLst/>
              <a:cxnLst/>
              <a:rect l="l" t="t" r="r" b="b"/>
              <a:pathLst>
                <a:path w="8372" h="7625" extrusionOk="0">
                  <a:moveTo>
                    <a:pt x="1259" y="1"/>
                  </a:moveTo>
                  <a:cubicBezTo>
                    <a:pt x="580" y="1"/>
                    <a:pt x="4" y="874"/>
                    <a:pt x="628" y="1514"/>
                  </a:cubicBezTo>
                  <a:lnTo>
                    <a:pt x="2930" y="3795"/>
                  </a:lnTo>
                  <a:lnTo>
                    <a:pt x="628" y="6096"/>
                  </a:lnTo>
                  <a:cubicBezTo>
                    <a:pt x="1" y="6724"/>
                    <a:pt x="585" y="7599"/>
                    <a:pt x="1269" y="7599"/>
                  </a:cubicBezTo>
                  <a:cubicBezTo>
                    <a:pt x="1475" y="7599"/>
                    <a:pt x="1690" y="7520"/>
                    <a:pt x="1883" y="7331"/>
                  </a:cubicBezTo>
                  <a:lnTo>
                    <a:pt x="4164" y="5029"/>
                  </a:lnTo>
                  <a:lnTo>
                    <a:pt x="6466" y="7331"/>
                  </a:lnTo>
                  <a:cubicBezTo>
                    <a:pt x="6658" y="7538"/>
                    <a:pt x="6877" y="7624"/>
                    <a:pt x="7089" y="7624"/>
                  </a:cubicBezTo>
                  <a:cubicBezTo>
                    <a:pt x="7773" y="7624"/>
                    <a:pt x="8372" y="6720"/>
                    <a:pt x="7700" y="6096"/>
                  </a:cubicBezTo>
                  <a:lnTo>
                    <a:pt x="5398" y="3795"/>
                  </a:lnTo>
                  <a:lnTo>
                    <a:pt x="7700" y="1514"/>
                  </a:lnTo>
                  <a:cubicBezTo>
                    <a:pt x="8324" y="874"/>
                    <a:pt x="7748" y="1"/>
                    <a:pt x="7078" y="1"/>
                  </a:cubicBezTo>
                  <a:cubicBezTo>
                    <a:pt x="6872" y="1"/>
                    <a:pt x="6657" y="83"/>
                    <a:pt x="6466" y="280"/>
                  </a:cubicBezTo>
                  <a:lnTo>
                    <a:pt x="4164" y="2560"/>
                  </a:lnTo>
                  <a:lnTo>
                    <a:pt x="1883" y="280"/>
                  </a:lnTo>
                  <a:cubicBezTo>
                    <a:pt x="1687" y="83"/>
                    <a:pt x="1468" y="1"/>
                    <a:pt x="1259" y="1"/>
                  </a:cubicBezTo>
                  <a:close/>
                </a:path>
              </a:pathLst>
            </a:custGeom>
            <a:solidFill>
              <a:srgbClr val="A84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0;p30">
              <a:extLst>
                <a:ext uri="{FF2B5EF4-FFF2-40B4-BE49-F238E27FC236}">
                  <a16:creationId xmlns:a16="http://schemas.microsoft.com/office/drawing/2014/main" id="{1AFAE8D4-302B-FD45-B9DA-4AFC7E1E55F7}"/>
                </a:ext>
              </a:extLst>
            </p:cNvPr>
            <p:cNvSpPr/>
            <p:nvPr/>
          </p:nvSpPr>
          <p:spPr>
            <a:xfrm>
              <a:off x="3551400" y="3041175"/>
              <a:ext cx="209100" cy="190625"/>
            </a:xfrm>
            <a:custGeom>
              <a:avLst/>
              <a:gdLst/>
              <a:ahLst/>
              <a:cxnLst/>
              <a:rect l="l" t="t" r="r" b="b"/>
              <a:pathLst>
                <a:path w="8364" h="7625" extrusionOk="0">
                  <a:moveTo>
                    <a:pt x="1299" y="1"/>
                  </a:moveTo>
                  <a:cubicBezTo>
                    <a:pt x="620" y="1"/>
                    <a:pt x="47" y="874"/>
                    <a:pt x="688" y="1514"/>
                  </a:cubicBezTo>
                  <a:lnTo>
                    <a:pt x="2968" y="3795"/>
                  </a:lnTo>
                  <a:lnTo>
                    <a:pt x="688" y="6096"/>
                  </a:lnTo>
                  <a:cubicBezTo>
                    <a:pt x="0" y="6720"/>
                    <a:pt x="596" y="7624"/>
                    <a:pt x="1288" y="7624"/>
                  </a:cubicBezTo>
                  <a:cubicBezTo>
                    <a:pt x="1502" y="7624"/>
                    <a:pt x="1725" y="7538"/>
                    <a:pt x="1922" y="7331"/>
                  </a:cubicBezTo>
                  <a:lnTo>
                    <a:pt x="4203" y="5029"/>
                  </a:lnTo>
                  <a:lnTo>
                    <a:pt x="6505" y="7331"/>
                  </a:lnTo>
                  <a:cubicBezTo>
                    <a:pt x="6689" y="7501"/>
                    <a:pt x="6891" y="7573"/>
                    <a:pt x="7086" y="7573"/>
                  </a:cubicBezTo>
                  <a:cubicBezTo>
                    <a:pt x="7752" y="7573"/>
                    <a:pt x="8322" y="6728"/>
                    <a:pt x="7739" y="6096"/>
                  </a:cubicBezTo>
                  <a:lnTo>
                    <a:pt x="5437" y="3795"/>
                  </a:lnTo>
                  <a:lnTo>
                    <a:pt x="7739" y="1514"/>
                  </a:lnTo>
                  <a:cubicBezTo>
                    <a:pt x="8363" y="874"/>
                    <a:pt x="7787" y="1"/>
                    <a:pt x="7117" y="1"/>
                  </a:cubicBezTo>
                  <a:cubicBezTo>
                    <a:pt x="6911" y="1"/>
                    <a:pt x="6696" y="83"/>
                    <a:pt x="6505" y="280"/>
                  </a:cubicBezTo>
                  <a:lnTo>
                    <a:pt x="4203" y="2560"/>
                  </a:lnTo>
                  <a:lnTo>
                    <a:pt x="1922" y="280"/>
                  </a:lnTo>
                  <a:cubicBezTo>
                    <a:pt x="1726" y="83"/>
                    <a:pt x="1507" y="1"/>
                    <a:pt x="1299" y="1"/>
                  </a:cubicBezTo>
                  <a:close/>
                </a:path>
              </a:pathLst>
            </a:custGeom>
            <a:solidFill>
              <a:srgbClr val="A84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1;p30">
              <a:extLst>
                <a:ext uri="{FF2B5EF4-FFF2-40B4-BE49-F238E27FC236}">
                  <a16:creationId xmlns:a16="http://schemas.microsoft.com/office/drawing/2014/main" id="{93E945EA-BBB7-F04E-80DD-8131F777BC36}"/>
                </a:ext>
              </a:extLst>
            </p:cNvPr>
            <p:cNvSpPr/>
            <p:nvPr/>
          </p:nvSpPr>
          <p:spPr>
            <a:xfrm>
              <a:off x="4003275" y="3041175"/>
              <a:ext cx="209300" cy="190625"/>
            </a:xfrm>
            <a:custGeom>
              <a:avLst/>
              <a:gdLst/>
              <a:ahLst/>
              <a:cxnLst/>
              <a:rect l="l" t="t" r="r" b="b"/>
              <a:pathLst>
                <a:path w="8372" h="7625" extrusionOk="0">
                  <a:moveTo>
                    <a:pt x="1250" y="1"/>
                  </a:moveTo>
                  <a:cubicBezTo>
                    <a:pt x="580" y="1"/>
                    <a:pt x="4" y="874"/>
                    <a:pt x="628" y="1514"/>
                  </a:cubicBezTo>
                  <a:lnTo>
                    <a:pt x="2930" y="3795"/>
                  </a:lnTo>
                  <a:lnTo>
                    <a:pt x="628" y="6096"/>
                  </a:lnTo>
                  <a:cubicBezTo>
                    <a:pt x="1" y="6724"/>
                    <a:pt x="585" y="7599"/>
                    <a:pt x="1260" y="7599"/>
                  </a:cubicBezTo>
                  <a:cubicBezTo>
                    <a:pt x="1463" y="7599"/>
                    <a:pt x="1674" y="7520"/>
                    <a:pt x="1862" y="7331"/>
                  </a:cubicBezTo>
                  <a:lnTo>
                    <a:pt x="4164" y="5029"/>
                  </a:lnTo>
                  <a:lnTo>
                    <a:pt x="6466" y="7331"/>
                  </a:lnTo>
                  <a:cubicBezTo>
                    <a:pt x="6658" y="7538"/>
                    <a:pt x="6877" y="7624"/>
                    <a:pt x="7089" y="7624"/>
                  </a:cubicBezTo>
                  <a:cubicBezTo>
                    <a:pt x="7773" y="7624"/>
                    <a:pt x="8372" y="6720"/>
                    <a:pt x="7700" y="6096"/>
                  </a:cubicBezTo>
                  <a:lnTo>
                    <a:pt x="5399" y="3795"/>
                  </a:lnTo>
                  <a:lnTo>
                    <a:pt x="7700" y="1514"/>
                  </a:lnTo>
                  <a:cubicBezTo>
                    <a:pt x="8325" y="874"/>
                    <a:pt x="7749" y="1"/>
                    <a:pt x="7078" y="1"/>
                  </a:cubicBezTo>
                  <a:cubicBezTo>
                    <a:pt x="6872" y="1"/>
                    <a:pt x="6657" y="83"/>
                    <a:pt x="6466" y="280"/>
                  </a:cubicBezTo>
                  <a:lnTo>
                    <a:pt x="4164" y="2560"/>
                  </a:lnTo>
                  <a:lnTo>
                    <a:pt x="1862" y="280"/>
                  </a:lnTo>
                  <a:cubicBezTo>
                    <a:pt x="1671" y="83"/>
                    <a:pt x="1456" y="1"/>
                    <a:pt x="1250" y="1"/>
                  </a:cubicBezTo>
                  <a:close/>
                </a:path>
              </a:pathLst>
            </a:custGeom>
            <a:solidFill>
              <a:srgbClr val="A845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2;p30">
              <a:extLst>
                <a:ext uri="{FF2B5EF4-FFF2-40B4-BE49-F238E27FC236}">
                  <a16:creationId xmlns:a16="http://schemas.microsoft.com/office/drawing/2014/main" id="{7E8B379F-26DE-074D-905E-A37B95DF8DAF}"/>
                </a:ext>
              </a:extLst>
            </p:cNvPr>
            <p:cNvSpPr/>
            <p:nvPr/>
          </p:nvSpPr>
          <p:spPr>
            <a:xfrm>
              <a:off x="3821225" y="3447800"/>
              <a:ext cx="253200" cy="216500"/>
            </a:xfrm>
            <a:custGeom>
              <a:avLst/>
              <a:gdLst/>
              <a:ahLst/>
              <a:cxnLst/>
              <a:rect l="l" t="t" r="r" b="b"/>
              <a:pathLst>
                <a:path w="10128" h="8660" extrusionOk="0">
                  <a:moveTo>
                    <a:pt x="5775" y="1573"/>
                  </a:moveTo>
                  <a:cubicBezTo>
                    <a:pt x="7188" y="1573"/>
                    <a:pt x="8544" y="2674"/>
                    <a:pt x="8559" y="4331"/>
                  </a:cubicBezTo>
                  <a:cubicBezTo>
                    <a:pt x="8559" y="5846"/>
                    <a:pt x="7324" y="7073"/>
                    <a:pt x="5814" y="7073"/>
                  </a:cubicBezTo>
                  <a:cubicBezTo>
                    <a:pt x="5801" y="7073"/>
                    <a:pt x="5789" y="7073"/>
                    <a:pt x="5776" y="7072"/>
                  </a:cubicBezTo>
                  <a:cubicBezTo>
                    <a:pt x="3328" y="7072"/>
                    <a:pt x="2114" y="4101"/>
                    <a:pt x="3851" y="2386"/>
                  </a:cubicBezTo>
                  <a:cubicBezTo>
                    <a:pt x="4412" y="1824"/>
                    <a:pt x="5100" y="1573"/>
                    <a:pt x="5775" y="1573"/>
                  </a:cubicBezTo>
                  <a:close/>
                  <a:moveTo>
                    <a:pt x="5776" y="0"/>
                  </a:moveTo>
                  <a:cubicBezTo>
                    <a:pt x="1926" y="0"/>
                    <a:pt x="1" y="4666"/>
                    <a:pt x="2742" y="7386"/>
                  </a:cubicBezTo>
                  <a:cubicBezTo>
                    <a:pt x="3622" y="8266"/>
                    <a:pt x="4705" y="8660"/>
                    <a:pt x="5768" y="8660"/>
                  </a:cubicBezTo>
                  <a:cubicBezTo>
                    <a:pt x="7992" y="8660"/>
                    <a:pt x="10128" y="6936"/>
                    <a:pt x="10128" y="4331"/>
                  </a:cubicBezTo>
                  <a:cubicBezTo>
                    <a:pt x="10128" y="1925"/>
                    <a:pt x="8182" y="0"/>
                    <a:pt x="5776" y="0"/>
                  </a:cubicBezTo>
                  <a:close/>
                </a:path>
              </a:pathLst>
            </a:custGeom>
            <a:solidFill>
              <a:srgbClr val="00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3;p30">
              <a:extLst>
                <a:ext uri="{FF2B5EF4-FFF2-40B4-BE49-F238E27FC236}">
                  <a16:creationId xmlns:a16="http://schemas.microsoft.com/office/drawing/2014/main" id="{1FEE7BC3-1225-7C47-B8D3-3500E82E73C5}"/>
                </a:ext>
              </a:extLst>
            </p:cNvPr>
            <p:cNvSpPr/>
            <p:nvPr/>
          </p:nvSpPr>
          <p:spPr>
            <a:xfrm>
              <a:off x="4094275" y="3447800"/>
              <a:ext cx="253225" cy="216500"/>
            </a:xfrm>
            <a:custGeom>
              <a:avLst/>
              <a:gdLst/>
              <a:ahLst/>
              <a:cxnLst/>
              <a:rect l="l" t="t" r="r" b="b"/>
              <a:pathLst>
                <a:path w="10129" h="8660" extrusionOk="0">
                  <a:moveTo>
                    <a:pt x="5774" y="1573"/>
                  </a:moveTo>
                  <a:cubicBezTo>
                    <a:pt x="7186" y="1573"/>
                    <a:pt x="8538" y="2674"/>
                    <a:pt x="8538" y="4331"/>
                  </a:cubicBezTo>
                  <a:cubicBezTo>
                    <a:pt x="8538" y="5838"/>
                    <a:pt x="7324" y="7072"/>
                    <a:pt x="5797" y="7072"/>
                  </a:cubicBezTo>
                  <a:cubicBezTo>
                    <a:pt x="3349" y="7072"/>
                    <a:pt x="2114" y="4122"/>
                    <a:pt x="3851" y="2386"/>
                  </a:cubicBezTo>
                  <a:cubicBezTo>
                    <a:pt x="4412" y="1824"/>
                    <a:pt x="5100" y="1573"/>
                    <a:pt x="5774" y="1573"/>
                  </a:cubicBezTo>
                  <a:close/>
                  <a:moveTo>
                    <a:pt x="5797" y="0"/>
                  </a:moveTo>
                  <a:cubicBezTo>
                    <a:pt x="1947" y="0"/>
                    <a:pt x="1" y="4666"/>
                    <a:pt x="2742" y="7386"/>
                  </a:cubicBezTo>
                  <a:cubicBezTo>
                    <a:pt x="3622" y="8266"/>
                    <a:pt x="4705" y="8660"/>
                    <a:pt x="5768" y="8660"/>
                  </a:cubicBezTo>
                  <a:cubicBezTo>
                    <a:pt x="7992" y="8660"/>
                    <a:pt x="10128" y="6936"/>
                    <a:pt x="10128" y="4331"/>
                  </a:cubicBezTo>
                  <a:cubicBezTo>
                    <a:pt x="10128" y="1946"/>
                    <a:pt x="8182" y="0"/>
                    <a:pt x="5797" y="0"/>
                  </a:cubicBezTo>
                  <a:close/>
                </a:path>
              </a:pathLst>
            </a:custGeom>
            <a:solidFill>
              <a:srgbClr val="00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4;p30">
              <a:extLst>
                <a:ext uri="{FF2B5EF4-FFF2-40B4-BE49-F238E27FC236}">
                  <a16:creationId xmlns:a16="http://schemas.microsoft.com/office/drawing/2014/main" id="{F30BFDE4-AC46-A540-A86B-90C4B49DD9C0}"/>
                </a:ext>
              </a:extLst>
            </p:cNvPr>
            <p:cNvSpPr/>
            <p:nvPr/>
          </p:nvSpPr>
          <p:spPr>
            <a:xfrm>
              <a:off x="4367350" y="3447800"/>
              <a:ext cx="253200" cy="216500"/>
            </a:xfrm>
            <a:custGeom>
              <a:avLst/>
              <a:gdLst/>
              <a:ahLst/>
              <a:cxnLst/>
              <a:rect l="l" t="t" r="r" b="b"/>
              <a:pathLst>
                <a:path w="10128" h="8660" extrusionOk="0">
                  <a:moveTo>
                    <a:pt x="5773" y="1573"/>
                  </a:moveTo>
                  <a:cubicBezTo>
                    <a:pt x="7185" y="1573"/>
                    <a:pt x="8537" y="2674"/>
                    <a:pt x="8537" y="4331"/>
                  </a:cubicBezTo>
                  <a:cubicBezTo>
                    <a:pt x="8537" y="5838"/>
                    <a:pt x="7323" y="7072"/>
                    <a:pt x="5796" y="7072"/>
                  </a:cubicBezTo>
                  <a:cubicBezTo>
                    <a:pt x="3348" y="7072"/>
                    <a:pt x="2113" y="4122"/>
                    <a:pt x="3850" y="2386"/>
                  </a:cubicBezTo>
                  <a:cubicBezTo>
                    <a:pt x="4411" y="1824"/>
                    <a:pt x="5099" y="1573"/>
                    <a:pt x="5773" y="1573"/>
                  </a:cubicBezTo>
                  <a:close/>
                  <a:moveTo>
                    <a:pt x="5796" y="0"/>
                  </a:moveTo>
                  <a:cubicBezTo>
                    <a:pt x="1946" y="0"/>
                    <a:pt x="0" y="4666"/>
                    <a:pt x="2741" y="7386"/>
                  </a:cubicBezTo>
                  <a:cubicBezTo>
                    <a:pt x="3621" y="8266"/>
                    <a:pt x="4704" y="8660"/>
                    <a:pt x="5767" y="8660"/>
                  </a:cubicBezTo>
                  <a:cubicBezTo>
                    <a:pt x="7991" y="8660"/>
                    <a:pt x="10127" y="6936"/>
                    <a:pt x="10127" y="4331"/>
                  </a:cubicBezTo>
                  <a:cubicBezTo>
                    <a:pt x="10127" y="1946"/>
                    <a:pt x="8181" y="0"/>
                    <a:pt x="5796" y="0"/>
                  </a:cubicBezTo>
                  <a:close/>
                </a:path>
              </a:pathLst>
            </a:custGeom>
            <a:solidFill>
              <a:srgbClr val="001A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5;p30">
              <a:extLst>
                <a:ext uri="{FF2B5EF4-FFF2-40B4-BE49-F238E27FC236}">
                  <a16:creationId xmlns:a16="http://schemas.microsoft.com/office/drawing/2014/main" id="{DEBFB65F-F763-D541-867E-87E52C2ABC44}"/>
                </a:ext>
              </a:extLst>
            </p:cNvPr>
            <p:cNvSpPr/>
            <p:nvPr/>
          </p:nvSpPr>
          <p:spPr>
            <a:xfrm>
              <a:off x="4221975" y="2721175"/>
              <a:ext cx="360375" cy="648700"/>
            </a:xfrm>
            <a:custGeom>
              <a:avLst/>
              <a:gdLst/>
              <a:ahLst/>
              <a:cxnLst/>
              <a:rect l="l" t="t" r="r" b="b"/>
              <a:pathLst>
                <a:path w="14415" h="25948" extrusionOk="0">
                  <a:moveTo>
                    <a:pt x="982" y="0"/>
                  </a:moveTo>
                  <a:cubicBezTo>
                    <a:pt x="379" y="0"/>
                    <a:pt x="0" y="849"/>
                    <a:pt x="605" y="1258"/>
                  </a:cubicBezTo>
                  <a:cubicBezTo>
                    <a:pt x="3095" y="2890"/>
                    <a:pt x="5271" y="4919"/>
                    <a:pt x="7091" y="7284"/>
                  </a:cubicBezTo>
                  <a:cubicBezTo>
                    <a:pt x="11172" y="12557"/>
                    <a:pt x="12783" y="18583"/>
                    <a:pt x="11904" y="25174"/>
                  </a:cubicBezTo>
                  <a:cubicBezTo>
                    <a:pt x="11862" y="25550"/>
                    <a:pt x="12113" y="25885"/>
                    <a:pt x="12490" y="25948"/>
                  </a:cubicBezTo>
                  <a:lnTo>
                    <a:pt x="12594" y="25948"/>
                  </a:lnTo>
                  <a:cubicBezTo>
                    <a:pt x="12929" y="25948"/>
                    <a:pt x="13222" y="25697"/>
                    <a:pt x="13264" y="25362"/>
                  </a:cubicBezTo>
                  <a:cubicBezTo>
                    <a:pt x="14415" y="16658"/>
                    <a:pt x="11109" y="10234"/>
                    <a:pt x="8138" y="6405"/>
                  </a:cubicBezTo>
                  <a:cubicBezTo>
                    <a:pt x="4915" y="2241"/>
                    <a:pt x="1463" y="170"/>
                    <a:pt x="1317" y="86"/>
                  </a:cubicBezTo>
                  <a:cubicBezTo>
                    <a:pt x="1201" y="27"/>
                    <a:pt x="1088" y="0"/>
                    <a:pt x="982" y="0"/>
                  </a:cubicBezTo>
                  <a:close/>
                </a:path>
              </a:pathLst>
            </a:custGeom>
            <a:solidFill>
              <a:srgbClr val="00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p30">
              <a:extLst>
                <a:ext uri="{FF2B5EF4-FFF2-40B4-BE49-F238E27FC236}">
                  <a16:creationId xmlns:a16="http://schemas.microsoft.com/office/drawing/2014/main" id="{E321B3FF-C63D-BF4E-8D31-AB6783DB5E7C}"/>
                </a:ext>
              </a:extLst>
            </p:cNvPr>
            <p:cNvSpPr/>
            <p:nvPr/>
          </p:nvSpPr>
          <p:spPr>
            <a:xfrm>
              <a:off x="4138750" y="2653625"/>
              <a:ext cx="141900" cy="175900"/>
            </a:xfrm>
            <a:custGeom>
              <a:avLst/>
              <a:gdLst/>
              <a:ahLst/>
              <a:cxnLst/>
              <a:rect l="l" t="t" r="r" b="b"/>
              <a:pathLst>
                <a:path w="5676" h="7036" extrusionOk="0">
                  <a:moveTo>
                    <a:pt x="4882" y="0"/>
                  </a:moveTo>
                  <a:cubicBezTo>
                    <a:pt x="4787" y="0"/>
                    <a:pt x="4686" y="27"/>
                    <a:pt x="4583" y="89"/>
                  </a:cubicBezTo>
                  <a:cubicBezTo>
                    <a:pt x="3265" y="926"/>
                    <a:pt x="607" y="1512"/>
                    <a:pt x="565" y="1512"/>
                  </a:cubicBezTo>
                  <a:cubicBezTo>
                    <a:pt x="189" y="1595"/>
                    <a:pt x="0" y="2056"/>
                    <a:pt x="252" y="2370"/>
                  </a:cubicBezTo>
                  <a:cubicBezTo>
                    <a:pt x="1172" y="3541"/>
                    <a:pt x="2637" y="5696"/>
                    <a:pt x="2721" y="6554"/>
                  </a:cubicBezTo>
                  <a:cubicBezTo>
                    <a:pt x="2741" y="6826"/>
                    <a:pt x="2993" y="7036"/>
                    <a:pt x="3265" y="7036"/>
                  </a:cubicBezTo>
                  <a:lnTo>
                    <a:pt x="3327" y="7036"/>
                  </a:lnTo>
                  <a:cubicBezTo>
                    <a:pt x="3620" y="6994"/>
                    <a:pt x="3850" y="6743"/>
                    <a:pt x="3809" y="6429"/>
                  </a:cubicBezTo>
                  <a:cubicBezTo>
                    <a:pt x="3704" y="5362"/>
                    <a:pt x="2386" y="3416"/>
                    <a:pt x="1633" y="2370"/>
                  </a:cubicBezTo>
                  <a:cubicBezTo>
                    <a:pt x="2574" y="2119"/>
                    <a:pt x="4164" y="1658"/>
                    <a:pt x="5169" y="1031"/>
                  </a:cubicBezTo>
                  <a:cubicBezTo>
                    <a:pt x="5676" y="698"/>
                    <a:pt x="5364" y="0"/>
                    <a:pt x="4882" y="0"/>
                  </a:cubicBezTo>
                  <a:close/>
                </a:path>
              </a:pathLst>
            </a:custGeom>
            <a:solidFill>
              <a:srgbClr val="0024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Google Shape;557;p33">
            <a:extLst>
              <a:ext uri="{FF2B5EF4-FFF2-40B4-BE49-F238E27FC236}">
                <a16:creationId xmlns:a16="http://schemas.microsoft.com/office/drawing/2014/main" id="{35C57A83-FEB7-4F4C-91D2-34B9AF4E4A41}"/>
              </a:ext>
            </a:extLst>
          </p:cNvPr>
          <p:cNvPicPr preferRelativeResize="0"/>
          <p:nvPr/>
        </p:nvPicPr>
        <p:blipFill rotWithShape="1">
          <a:blip r:embed="rId3">
            <a:alphaModFix/>
          </a:blip>
          <a:srcRect l="4841" r="4832"/>
          <a:stretch/>
        </p:blipFill>
        <p:spPr>
          <a:xfrm>
            <a:off x="4171256" y="2834641"/>
            <a:ext cx="808199" cy="895349"/>
          </a:xfrm>
          <a:prstGeom prst="rect">
            <a:avLst/>
          </a:prstGeom>
          <a:noFill/>
          <a:ln>
            <a:noFill/>
          </a:ln>
        </p:spPr>
      </p:pic>
      <p:grpSp>
        <p:nvGrpSpPr>
          <p:cNvPr id="76" name="Google Shape;270;p27">
            <a:extLst>
              <a:ext uri="{FF2B5EF4-FFF2-40B4-BE49-F238E27FC236}">
                <a16:creationId xmlns:a16="http://schemas.microsoft.com/office/drawing/2014/main" id="{7C5E0129-6200-174A-B952-A7808DEF62F7}"/>
              </a:ext>
            </a:extLst>
          </p:cNvPr>
          <p:cNvGrpSpPr/>
          <p:nvPr/>
        </p:nvGrpSpPr>
        <p:grpSpPr>
          <a:xfrm>
            <a:off x="5638011" y="1508459"/>
            <a:ext cx="790926" cy="772337"/>
            <a:chOff x="1891025" y="1056750"/>
            <a:chExt cx="3428375" cy="3347800"/>
          </a:xfrm>
        </p:grpSpPr>
        <p:sp>
          <p:nvSpPr>
            <p:cNvPr id="77" name="Google Shape;271;p27">
              <a:extLst>
                <a:ext uri="{FF2B5EF4-FFF2-40B4-BE49-F238E27FC236}">
                  <a16:creationId xmlns:a16="http://schemas.microsoft.com/office/drawing/2014/main" id="{5ACE0723-F861-9449-BE00-603001C84321}"/>
                </a:ext>
              </a:extLst>
            </p:cNvPr>
            <p:cNvSpPr/>
            <p:nvPr/>
          </p:nvSpPr>
          <p:spPr>
            <a:xfrm>
              <a:off x="1891025" y="1056750"/>
              <a:ext cx="3347800" cy="3347800"/>
            </a:xfrm>
            <a:custGeom>
              <a:avLst/>
              <a:gdLst/>
              <a:ahLst/>
              <a:cxnLst/>
              <a:rect l="l" t="t" r="r" b="b"/>
              <a:pathLst>
                <a:path w="133912" h="133912" extrusionOk="0">
                  <a:moveTo>
                    <a:pt x="66956" y="0"/>
                  </a:moveTo>
                  <a:cubicBezTo>
                    <a:pt x="29984" y="0"/>
                    <a:pt x="1" y="29984"/>
                    <a:pt x="1" y="66956"/>
                  </a:cubicBezTo>
                  <a:cubicBezTo>
                    <a:pt x="1" y="103928"/>
                    <a:pt x="29984" y="133912"/>
                    <a:pt x="66956" y="133912"/>
                  </a:cubicBezTo>
                  <a:cubicBezTo>
                    <a:pt x="103949" y="133912"/>
                    <a:pt x="133912" y="103928"/>
                    <a:pt x="133912" y="66956"/>
                  </a:cubicBezTo>
                  <a:cubicBezTo>
                    <a:pt x="133912" y="29984"/>
                    <a:pt x="103949" y="0"/>
                    <a:pt x="66956" y="0"/>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2;p27">
              <a:extLst>
                <a:ext uri="{FF2B5EF4-FFF2-40B4-BE49-F238E27FC236}">
                  <a16:creationId xmlns:a16="http://schemas.microsoft.com/office/drawing/2014/main" id="{FA25B4D7-B52A-D947-9749-3B070791D12E}"/>
                </a:ext>
              </a:extLst>
            </p:cNvPr>
            <p:cNvSpPr/>
            <p:nvPr/>
          </p:nvSpPr>
          <p:spPr>
            <a:xfrm>
              <a:off x="2279175" y="1444350"/>
              <a:ext cx="2572050" cy="2572075"/>
            </a:xfrm>
            <a:custGeom>
              <a:avLst/>
              <a:gdLst/>
              <a:ahLst/>
              <a:cxnLst/>
              <a:rect l="l" t="t" r="r" b="b"/>
              <a:pathLst>
                <a:path w="102882" h="102883" extrusionOk="0">
                  <a:moveTo>
                    <a:pt x="51430" y="1"/>
                  </a:moveTo>
                  <a:cubicBezTo>
                    <a:pt x="23037" y="1"/>
                    <a:pt x="0" y="23038"/>
                    <a:pt x="0" y="51452"/>
                  </a:cubicBezTo>
                  <a:cubicBezTo>
                    <a:pt x="0" y="79866"/>
                    <a:pt x="23037" y="102882"/>
                    <a:pt x="51430" y="102882"/>
                  </a:cubicBezTo>
                  <a:cubicBezTo>
                    <a:pt x="79845" y="102882"/>
                    <a:pt x="102881" y="79866"/>
                    <a:pt x="102881" y="51452"/>
                  </a:cubicBezTo>
                  <a:cubicBezTo>
                    <a:pt x="102881" y="23038"/>
                    <a:pt x="79845" y="1"/>
                    <a:pt x="51430" y="1"/>
                  </a:cubicBezTo>
                  <a:close/>
                </a:path>
              </a:pathLst>
            </a:custGeom>
            <a:solidFill>
              <a:srgbClr val="007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3;p27">
              <a:extLst>
                <a:ext uri="{FF2B5EF4-FFF2-40B4-BE49-F238E27FC236}">
                  <a16:creationId xmlns:a16="http://schemas.microsoft.com/office/drawing/2014/main" id="{30EC8DEF-C2C3-764E-B222-617148DF79F2}"/>
                </a:ext>
              </a:extLst>
            </p:cNvPr>
            <p:cNvSpPr/>
            <p:nvPr/>
          </p:nvSpPr>
          <p:spPr>
            <a:xfrm>
              <a:off x="3043400" y="1100175"/>
              <a:ext cx="2107550" cy="2107550"/>
            </a:xfrm>
            <a:custGeom>
              <a:avLst/>
              <a:gdLst/>
              <a:ahLst/>
              <a:cxnLst/>
              <a:rect l="l" t="t" r="r" b="b"/>
              <a:pathLst>
                <a:path w="84302" h="84302" extrusionOk="0">
                  <a:moveTo>
                    <a:pt x="42141" y="0"/>
                  </a:moveTo>
                  <a:cubicBezTo>
                    <a:pt x="18874" y="0"/>
                    <a:pt x="0" y="18873"/>
                    <a:pt x="0" y="42161"/>
                  </a:cubicBezTo>
                  <a:cubicBezTo>
                    <a:pt x="0" y="65428"/>
                    <a:pt x="18874" y="84301"/>
                    <a:pt x="42141" y="84301"/>
                  </a:cubicBezTo>
                  <a:cubicBezTo>
                    <a:pt x="65429" y="84301"/>
                    <a:pt x="84302" y="65428"/>
                    <a:pt x="84302" y="42161"/>
                  </a:cubicBezTo>
                  <a:cubicBezTo>
                    <a:pt x="84302" y="18873"/>
                    <a:pt x="65429" y="0"/>
                    <a:pt x="421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4;p27">
              <a:extLst>
                <a:ext uri="{FF2B5EF4-FFF2-40B4-BE49-F238E27FC236}">
                  <a16:creationId xmlns:a16="http://schemas.microsoft.com/office/drawing/2014/main" id="{CA505593-71B8-7C40-AA4A-00BC886ACA90}"/>
                </a:ext>
              </a:extLst>
            </p:cNvPr>
            <p:cNvSpPr/>
            <p:nvPr/>
          </p:nvSpPr>
          <p:spPr>
            <a:xfrm>
              <a:off x="3047050" y="1747225"/>
              <a:ext cx="2272350" cy="1461450"/>
            </a:xfrm>
            <a:custGeom>
              <a:avLst/>
              <a:gdLst/>
              <a:ahLst/>
              <a:cxnLst/>
              <a:rect l="l" t="t" r="r" b="b"/>
              <a:pathLst>
                <a:path w="90894" h="58458" extrusionOk="0">
                  <a:moveTo>
                    <a:pt x="80892" y="1"/>
                  </a:moveTo>
                  <a:lnTo>
                    <a:pt x="80892" y="1"/>
                  </a:lnTo>
                  <a:cubicBezTo>
                    <a:pt x="82649" y="20673"/>
                    <a:pt x="69091" y="39546"/>
                    <a:pt x="48920" y="44505"/>
                  </a:cubicBezTo>
                  <a:cubicBezTo>
                    <a:pt x="45568" y="45327"/>
                    <a:pt x="42199" y="45722"/>
                    <a:pt x="38874" y="45722"/>
                  </a:cubicBezTo>
                  <a:cubicBezTo>
                    <a:pt x="22217" y="45722"/>
                    <a:pt x="6681" y="35799"/>
                    <a:pt x="1" y="19857"/>
                  </a:cubicBezTo>
                  <a:lnTo>
                    <a:pt x="1" y="19857"/>
                  </a:lnTo>
                  <a:cubicBezTo>
                    <a:pt x="1901" y="42171"/>
                    <a:pt x="20643" y="58458"/>
                    <a:pt x="41944" y="58458"/>
                  </a:cubicBezTo>
                  <a:cubicBezTo>
                    <a:pt x="45271" y="58458"/>
                    <a:pt x="48661" y="58061"/>
                    <a:pt x="52059" y="57227"/>
                  </a:cubicBezTo>
                  <a:cubicBezTo>
                    <a:pt x="77188" y="51054"/>
                    <a:pt x="90893" y="23874"/>
                    <a:pt x="80892" y="1"/>
                  </a:cubicBezTo>
                  <a:close/>
                </a:path>
              </a:pathLst>
            </a:custGeom>
            <a:solidFill>
              <a:srgbClr val="E55248">
                <a:alpha val="723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5;p27">
              <a:extLst>
                <a:ext uri="{FF2B5EF4-FFF2-40B4-BE49-F238E27FC236}">
                  <a16:creationId xmlns:a16="http://schemas.microsoft.com/office/drawing/2014/main" id="{0CCA927A-CDF3-794B-B5CA-4595EAEDC0F4}"/>
                </a:ext>
              </a:extLst>
            </p:cNvPr>
            <p:cNvSpPr/>
            <p:nvPr/>
          </p:nvSpPr>
          <p:spPr>
            <a:xfrm>
              <a:off x="3054900" y="1100075"/>
              <a:ext cx="2096050" cy="2107700"/>
            </a:xfrm>
            <a:custGeom>
              <a:avLst/>
              <a:gdLst/>
              <a:ahLst/>
              <a:cxnLst/>
              <a:rect l="l" t="t" r="r" b="b"/>
              <a:pathLst>
                <a:path w="83842" h="84308" extrusionOk="0">
                  <a:moveTo>
                    <a:pt x="41685" y="0"/>
                  </a:moveTo>
                  <a:cubicBezTo>
                    <a:pt x="40143" y="0"/>
                    <a:pt x="38602" y="89"/>
                    <a:pt x="37077" y="255"/>
                  </a:cubicBezTo>
                  <a:cubicBezTo>
                    <a:pt x="36429" y="339"/>
                    <a:pt x="35801" y="423"/>
                    <a:pt x="35173" y="527"/>
                  </a:cubicBezTo>
                  <a:cubicBezTo>
                    <a:pt x="20673" y="8792"/>
                    <a:pt x="11697" y="24150"/>
                    <a:pt x="11572" y="40826"/>
                  </a:cubicBezTo>
                  <a:cubicBezTo>
                    <a:pt x="10023" y="40742"/>
                    <a:pt x="8705" y="40491"/>
                    <a:pt x="7868" y="40052"/>
                  </a:cubicBezTo>
                  <a:cubicBezTo>
                    <a:pt x="3495" y="37771"/>
                    <a:pt x="2009" y="32896"/>
                    <a:pt x="1528" y="29360"/>
                  </a:cubicBezTo>
                  <a:cubicBezTo>
                    <a:pt x="859" y="31494"/>
                    <a:pt x="336" y="33670"/>
                    <a:pt x="1" y="35888"/>
                  </a:cubicBezTo>
                  <a:cubicBezTo>
                    <a:pt x="1424" y="39048"/>
                    <a:pt x="3579" y="41433"/>
                    <a:pt x="6382" y="42898"/>
                  </a:cubicBezTo>
                  <a:cubicBezTo>
                    <a:pt x="7680" y="43588"/>
                    <a:pt x="9563" y="43944"/>
                    <a:pt x="11655" y="44048"/>
                  </a:cubicBezTo>
                  <a:cubicBezTo>
                    <a:pt x="11697" y="44781"/>
                    <a:pt x="11760" y="45534"/>
                    <a:pt x="11844" y="46287"/>
                  </a:cubicBezTo>
                  <a:cubicBezTo>
                    <a:pt x="11885" y="46747"/>
                    <a:pt x="11948" y="47187"/>
                    <a:pt x="12011" y="47647"/>
                  </a:cubicBezTo>
                  <a:lnTo>
                    <a:pt x="84" y="48965"/>
                  </a:lnTo>
                  <a:cubicBezTo>
                    <a:pt x="252" y="49907"/>
                    <a:pt x="419" y="50828"/>
                    <a:pt x="649" y="51727"/>
                  </a:cubicBezTo>
                  <a:lnTo>
                    <a:pt x="12492" y="50430"/>
                  </a:lnTo>
                  <a:cubicBezTo>
                    <a:pt x="12848" y="52250"/>
                    <a:pt x="13329" y="54029"/>
                    <a:pt x="13894" y="55786"/>
                  </a:cubicBezTo>
                  <a:cubicBezTo>
                    <a:pt x="10714" y="56310"/>
                    <a:pt x="7826" y="57293"/>
                    <a:pt x="6194" y="58674"/>
                  </a:cubicBezTo>
                  <a:cubicBezTo>
                    <a:pt x="5357" y="59364"/>
                    <a:pt x="4625" y="60160"/>
                    <a:pt x="3997" y="61038"/>
                  </a:cubicBezTo>
                  <a:cubicBezTo>
                    <a:pt x="4541" y="62126"/>
                    <a:pt x="5148" y="63214"/>
                    <a:pt x="5776" y="64240"/>
                  </a:cubicBezTo>
                  <a:cubicBezTo>
                    <a:pt x="6382" y="63047"/>
                    <a:pt x="7240" y="62001"/>
                    <a:pt x="8266" y="61122"/>
                  </a:cubicBezTo>
                  <a:cubicBezTo>
                    <a:pt x="9479" y="60076"/>
                    <a:pt x="12116" y="59302"/>
                    <a:pt x="15045" y="58862"/>
                  </a:cubicBezTo>
                  <a:cubicBezTo>
                    <a:pt x="19753" y="70349"/>
                    <a:pt x="28813" y="79493"/>
                    <a:pt x="40258" y="84284"/>
                  </a:cubicBezTo>
                  <a:cubicBezTo>
                    <a:pt x="40741" y="84300"/>
                    <a:pt x="41225" y="84307"/>
                    <a:pt x="41710" y="84307"/>
                  </a:cubicBezTo>
                  <a:cubicBezTo>
                    <a:pt x="43242" y="84307"/>
                    <a:pt x="44784" y="84229"/>
                    <a:pt x="46326" y="84054"/>
                  </a:cubicBezTo>
                  <a:cubicBezTo>
                    <a:pt x="47435" y="83929"/>
                    <a:pt x="48544" y="83761"/>
                    <a:pt x="49632" y="83552"/>
                  </a:cubicBezTo>
                  <a:cubicBezTo>
                    <a:pt x="35864" y="80727"/>
                    <a:pt x="24335" y="71395"/>
                    <a:pt x="18665" y="58548"/>
                  </a:cubicBezTo>
                  <a:cubicBezTo>
                    <a:pt x="19077" y="58532"/>
                    <a:pt x="19487" y="58524"/>
                    <a:pt x="19890" y="58524"/>
                  </a:cubicBezTo>
                  <a:cubicBezTo>
                    <a:pt x="22106" y="58524"/>
                    <a:pt x="24137" y="58771"/>
                    <a:pt x="25465" y="59302"/>
                  </a:cubicBezTo>
                  <a:cubicBezTo>
                    <a:pt x="30717" y="61436"/>
                    <a:pt x="34901" y="65453"/>
                    <a:pt x="39337" y="69722"/>
                  </a:cubicBezTo>
                  <a:cubicBezTo>
                    <a:pt x="43982" y="74199"/>
                    <a:pt x="49004" y="79012"/>
                    <a:pt x="55783" y="81899"/>
                  </a:cubicBezTo>
                  <a:cubicBezTo>
                    <a:pt x="57269" y="81355"/>
                    <a:pt x="58712" y="80748"/>
                    <a:pt x="60135" y="80058"/>
                  </a:cubicBezTo>
                  <a:cubicBezTo>
                    <a:pt x="52289" y="77714"/>
                    <a:pt x="46870" y="72504"/>
                    <a:pt x="41576" y="67399"/>
                  </a:cubicBezTo>
                  <a:cubicBezTo>
                    <a:pt x="36910" y="62921"/>
                    <a:pt x="32516" y="58695"/>
                    <a:pt x="26678" y="56330"/>
                  </a:cubicBezTo>
                  <a:cubicBezTo>
                    <a:pt x="24991" y="55643"/>
                    <a:pt x="22471" y="55314"/>
                    <a:pt x="19739" y="55314"/>
                  </a:cubicBezTo>
                  <a:cubicBezTo>
                    <a:pt x="18981" y="55314"/>
                    <a:pt x="18207" y="55339"/>
                    <a:pt x="17430" y="55389"/>
                  </a:cubicBezTo>
                  <a:cubicBezTo>
                    <a:pt x="16823" y="53631"/>
                    <a:pt x="16342" y="51853"/>
                    <a:pt x="15965" y="50032"/>
                  </a:cubicBezTo>
                  <a:lnTo>
                    <a:pt x="83842" y="42542"/>
                  </a:lnTo>
                  <a:cubicBezTo>
                    <a:pt x="83842" y="41600"/>
                    <a:pt x="83842" y="40659"/>
                    <a:pt x="83779" y="39717"/>
                  </a:cubicBezTo>
                  <a:lnTo>
                    <a:pt x="15484" y="47271"/>
                  </a:lnTo>
                  <a:cubicBezTo>
                    <a:pt x="15421" y="46810"/>
                    <a:pt x="15359" y="46350"/>
                    <a:pt x="15296" y="45911"/>
                  </a:cubicBezTo>
                  <a:cubicBezTo>
                    <a:pt x="15233" y="45262"/>
                    <a:pt x="15170" y="44613"/>
                    <a:pt x="15129" y="43986"/>
                  </a:cubicBezTo>
                  <a:cubicBezTo>
                    <a:pt x="15568" y="43944"/>
                    <a:pt x="16007" y="43923"/>
                    <a:pt x="16447" y="43860"/>
                  </a:cubicBezTo>
                  <a:cubicBezTo>
                    <a:pt x="20569" y="43400"/>
                    <a:pt x="24691" y="42228"/>
                    <a:pt x="26888" y="40701"/>
                  </a:cubicBezTo>
                  <a:cubicBezTo>
                    <a:pt x="32056" y="37123"/>
                    <a:pt x="35424" y="32038"/>
                    <a:pt x="39002" y="26640"/>
                  </a:cubicBezTo>
                  <a:cubicBezTo>
                    <a:pt x="44673" y="18061"/>
                    <a:pt x="50531" y="9211"/>
                    <a:pt x="64508" y="6721"/>
                  </a:cubicBezTo>
                  <a:cubicBezTo>
                    <a:pt x="63169" y="5863"/>
                    <a:pt x="61788" y="5068"/>
                    <a:pt x="60365" y="4356"/>
                  </a:cubicBezTo>
                  <a:cubicBezTo>
                    <a:pt x="47581" y="7892"/>
                    <a:pt x="41639" y="16848"/>
                    <a:pt x="36324" y="24882"/>
                  </a:cubicBezTo>
                  <a:cubicBezTo>
                    <a:pt x="32935" y="30009"/>
                    <a:pt x="29733" y="34842"/>
                    <a:pt x="25088" y="38064"/>
                  </a:cubicBezTo>
                  <a:cubicBezTo>
                    <a:pt x="23038" y="39466"/>
                    <a:pt x="18874" y="40470"/>
                    <a:pt x="15045" y="40763"/>
                  </a:cubicBezTo>
                  <a:cubicBezTo>
                    <a:pt x="15233" y="22288"/>
                    <a:pt x="27097" y="5967"/>
                    <a:pt x="44610" y="109"/>
                  </a:cubicBezTo>
                  <a:cubicBezTo>
                    <a:pt x="43637" y="36"/>
                    <a:pt x="42661" y="0"/>
                    <a:pt x="41685" y="0"/>
                  </a:cubicBezTo>
                  <a:close/>
                </a:path>
              </a:pathLst>
            </a:custGeom>
            <a:solidFill>
              <a:srgbClr val="0F37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6;p27">
              <a:extLst>
                <a:ext uri="{FF2B5EF4-FFF2-40B4-BE49-F238E27FC236}">
                  <a16:creationId xmlns:a16="http://schemas.microsoft.com/office/drawing/2014/main" id="{FDBB5F2F-DF09-0C45-B04A-770A38560398}"/>
                </a:ext>
              </a:extLst>
            </p:cNvPr>
            <p:cNvSpPr/>
            <p:nvPr/>
          </p:nvSpPr>
          <p:spPr>
            <a:xfrm>
              <a:off x="3154825" y="2546500"/>
              <a:ext cx="144400" cy="159575"/>
            </a:xfrm>
            <a:custGeom>
              <a:avLst/>
              <a:gdLst/>
              <a:ahLst/>
              <a:cxnLst/>
              <a:rect l="l" t="t" r="r" b="b"/>
              <a:pathLst>
                <a:path w="5776" h="6383" extrusionOk="0">
                  <a:moveTo>
                    <a:pt x="3411" y="1"/>
                  </a:moveTo>
                  <a:cubicBezTo>
                    <a:pt x="2971" y="231"/>
                    <a:pt x="2574" y="503"/>
                    <a:pt x="2197" y="817"/>
                  </a:cubicBezTo>
                  <a:cubicBezTo>
                    <a:pt x="1360" y="1507"/>
                    <a:pt x="628" y="2303"/>
                    <a:pt x="0" y="3181"/>
                  </a:cubicBezTo>
                  <a:cubicBezTo>
                    <a:pt x="565" y="4269"/>
                    <a:pt x="1151" y="5336"/>
                    <a:pt x="1800" y="6383"/>
                  </a:cubicBezTo>
                  <a:cubicBezTo>
                    <a:pt x="2406" y="5190"/>
                    <a:pt x="3243" y="4123"/>
                    <a:pt x="4269" y="3265"/>
                  </a:cubicBezTo>
                  <a:cubicBezTo>
                    <a:pt x="4729" y="2909"/>
                    <a:pt x="5231" y="2595"/>
                    <a:pt x="5775" y="2386"/>
                  </a:cubicBezTo>
                  <a:cubicBezTo>
                    <a:pt x="4959" y="1612"/>
                    <a:pt x="4164" y="817"/>
                    <a:pt x="3411"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p27">
              <a:extLst>
                <a:ext uri="{FF2B5EF4-FFF2-40B4-BE49-F238E27FC236}">
                  <a16:creationId xmlns:a16="http://schemas.microsoft.com/office/drawing/2014/main" id="{6D0478AA-3E14-C642-8BBB-B8934E993420}"/>
                </a:ext>
              </a:extLst>
            </p:cNvPr>
            <p:cNvSpPr/>
            <p:nvPr/>
          </p:nvSpPr>
          <p:spPr>
            <a:xfrm>
              <a:off x="3538250" y="2774050"/>
              <a:ext cx="757450" cy="433725"/>
            </a:xfrm>
            <a:custGeom>
              <a:avLst/>
              <a:gdLst/>
              <a:ahLst/>
              <a:cxnLst/>
              <a:rect l="l" t="t" r="r" b="b"/>
              <a:pathLst>
                <a:path w="30298" h="17349" extrusionOk="0">
                  <a:moveTo>
                    <a:pt x="0" y="1"/>
                  </a:moveTo>
                  <a:lnTo>
                    <a:pt x="0" y="1"/>
                  </a:lnTo>
                  <a:cubicBezTo>
                    <a:pt x="5106" y="7701"/>
                    <a:pt x="12387" y="13748"/>
                    <a:pt x="20924" y="17325"/>
                  </a:cubicBezTo>
                  <a:cubicBezTo>
                    <a:pt x="21407" y="17341"/>
                    <a:pt x="21891" y="17348"/>
                    <a:pt x="22376" y="17348"/>
                  </a:cubicBezTo>
                  <a:cubicBezTo>
                    <a:pt x="23908" y="17348"/>
                    <a:pt x="25450" y="17270"/>
                    <a:pt x="26992" y="17095"/>
                  </a:cubicBezTo>
                  <a:cubicBezTo>
                    <a:pt x="28101" y="16970"/>
                    <a:pt x="29210" y="16802"/>
                    <a:pt x="30298" y="16593"/>
                  </a:cubicBezTo>
                  <a:cubicBezTo>
                    <a:pt x="21007" y="14689"/>
                    <a:pt x="12596" y="9772"/>
                    <a:pt x="6361" y="2637"/>
                  </a:cubicBezTo>
                  <a:cubicBezTo>
                    <a:pt x="4164" y="1926"/>
                    <a:pt x="2030" y="1047"/>
                    <a:pt x="0"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8;p27">
              <a:extLst>
                <a:ext uri="{FF2B5EF4-FFF2-40B4-BE49-F238E27FC236}">
                  <a16:creationId xmlns:a16="http://schemas.microsoft.com/office/drawing/2014/main" id="{2A3DE32C-D284-D049-8A90-5B37DAA86644}"/>
                </a:ext>
              </a:extLst>
            </p:cNvPr>
            <p:cNvSpPr/>
            <p:nvPr/>
          </p:nvSpPr>
          <p:spPr>
            <a:xfrm>
              <a:off x="5015975" y="2093000"/>
              <a:ext cx="134975" cy="85800"/>
            </a:xfrm>
            <a:custGeom>
              <a:avLst/>
              <a:gdLst/>
              <a:ahLst/>
              <a:cxnLst/>
              <a:rect l="l" t="t" r="r" b="b"/>
              <a:pathLst>
                <a:path w="5399" h="3432" extrusionOk="0">
                  <a:moveTo>
                    <a:pt x="5336" y="0"/>
                  </a:moveTo>
                  <a:lnTo>
                    <a:pt x="879" y="502"/>
                  </a:lnTo>
                  <a:cubicBezTo>
                    <a:pt x="628" y="1486"/>
                    <a:pt x="314" y="2469"/>
                    <a:pt x="0" y="3432"/>
                  </a:cubicBezTo>
                  <a:lnTo>
                    <a:pt x="5399" y="2825"/>
                  </a:lnTo>
                  <a:cubicBezTo>
                    <a:pt x="5399" y="1883"/>
                    <a:pt x="5378" y="942"/>
                    <a:pt x="5336"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9;p27">
              <a:extLst>
                <a:ext uri="{FF2B5EF4-FFF2-40B4-BE49-F238E27FC236}">
                  <a16:creationId xmlns:a16="http://schemas.microsoft.com/office/drawing/2014/main" id="{B3000F21-4B04-144B-AAAB-6C118C317032}"/>
                </a:ext>
              </a:extLst>
            </p:cNvPr>
            <p:cNvSpPr/>
            <p:nvPr/>
          </p:nvSpPr>
          <p:spPr>
            <a:xfrm>
              <a:off x="4085925" y="2876050"/>
              <a:ext cx="472375" cy="271000"/>
            </a:xfrm>
            <a:custGeom>
              <a:avLst/>
              <a:gdLst/>
              <a:ahLst/>
              <a:cxnLst/>
              <a:rect l="l" t="t" r="r" b="b"/>
              <a:pathLst>
                <a:path w="18895" h="10840" extrusionOk="0">
                  <a:moveTo>
                    <a:pt x="4185" y="1"/>
                  </a:moveTo>
                  <a:cubicBezTo>
                    <a:pt x="2804" y="231"/>
                    <a:pt x="1402" y="398"/>
                    <a:pt x="0" y="482"/>
                  </a:cubicBezTo>
                  <a:cubicBezTo>
                    <a:pt x="4122" y="4416"/>
                    <a:pt x="8663" y="8349"/>
                    <a:pt x="14542" y="10839"/>
                  </a:cubicBezTo>
                  <a:cubicBezTo>
                    <a:pt x="16028" y="10316"/>
                    <a:pt x="17471" y="9709"/>
                    <a:pt x="18894" y="9019"/>
                  </a:cubicBezTo>
                  <a:cubicBezTo>
                    <a:pt x="12931" y="7240"/>
                    <a:pt x="8370" y="3809"/>
                    <a:pt x="4185"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80;p27">
              <a:extLst>
                <a:ext uri="{FF2B5EF4-FFF2-40B4-BE49-F238E27FC236}">
                  <a16:creationId xmlns:a16="http://schemas.microsoft.com/office/drawing/2014/main" id="{0037A00C-2D80-7342-91C8-9B0D1078964C}"/>
                </a:ext>
              </a:extLst>
            </p:cNvPr>
            <p:cNvSpPr/>
            <p:nvPr/>
          </p:nvSpPr>
          <p:spPr>
            <a:xfrm>
              <a:off x="3057000" y="2321050"/>
              <a:ext cx="64375" cy="72750"/>
            </a:xfrm>
            <a:custGeom>
              <a:avLst/>
              <a:gdLst/>
              <a:ahLst/>
              <a:cxnLst/>
              <a:rect l="l" t="t" r="r" b="b"/>
              <a:pathLst>
                <a:path w="2575" h="2910" extrusionOk="0">
                  <a:moveTo>
                    <a:pt x="1047" y="1"/>
                  </a:moveTo>
                  <a:lnTo>
                    <a:pt x="0" y="126"/>
                  </a:lnTo>
                  <a:cubicBezTo>
                    <a:pt x="168" y="1068"/>
                    <a:pt x="356" y="1989"/>
                    <a:pt x="565" y="2909"/>
                  </a:cubicBezTo>
                  <a:lnTo>
                    <a:pt x="2574" y="2679"/>
                  </a:lnTo>
                  <a:cubicBezTo>
                    <a:pt x="2051" y="1800"/>
                    <a:pt x="1528" y="921"/>
                    <a:pt x="1047" y="1"/>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81;p27">
              <a:extLst>
                <a:ext uri="{FF2B5EF4-FFF2-40B4-BE49-F238E27FC236}">
                  <a16:creationId xmlns:a16="http://schemas.microsoft.com/office/drawing/2014/main" id="{D45687AD-BD62-0E4C-8D92-244F030F2C89}"/>
                </a:ext>
              </a:extLst>
            </p:cNvPr>
            <p:cNvSpPr/>
            <p:nvPr/>
          </p:nvSpPr>
          <p:spPr>
            <a:xfrm>
              <a:off x="3163175" y="3377175"/>
              <a:ext cx="919625" cy="920150"/>
            </a:xfrm>
            <a:custGeom>
              <a:avLst/>
              <a:gdLst/>
              <a:ahLst/>
              <a:cxnLst/>
              <a:rect l="l" t="t" r="r" b="b"/>
              <a:pathLst>
                <a:path w="36785" h="36806" extrusionOk="0">
                  <a:moveTo>
                    <a:pt x="18393" y="1"/>
                  </a:moveTo>
                  <a:cubicBezTo>
                    <a:pt x="8224" y="1"/>
                    <a:pt x="1" y="8245"/>
                    <a:pt x="1" y="18413"/>
                  </a:cubicBezTo>
                  <a:cubicBezTo>
                    <a:pt x="1" y="28561"/>
                    <a:pt x="8224" y="36805"/>
                    <a:pt x="18393" y="36805"/>
                  </a:cubicBezTo>
                  <a:cubicBezTo>
                    <a:pt x="28541" y="36805"/>
                    <a:pt x="36785" y="28561"/>
                    <a:pt x="36785" y="18413"/>
                  </a:cubicBezTo>
                  <a:cubicBezTo>
                    <a:pt x="36785" y="8245"/>
                    <a:pt x="28541" y="1"/>
                    <a:pt x="18393" y="1"/>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82;p27">
              <a:extLst>
                <a:ext uri="{FF2B5EF4-FFF2-40B4-BE49-F238E27FC236}">
                  <a16:creationId xmlns:a16="http://schemas.microsoft.com/office/drawing/2014/main" id="{1B9BCD94-0134-1E4D-BE63-92438C5AC5B3}"/>
                </a:ext>
              </a:extLst>
            </p:cNvPr>
            <p:cNvSpPr/>
            <p:nvPr/>
          </p:nvSpPr>
          <p:spPr>
            <a:xfrm>
              <a:off x="3263625" y="3411700"/>
              <a:ext cx="907575" cy="885400"/>
            </a:xfrm>
            <a:custGeom>
              <a:avLst/>
              <a:gdLst/>
              <a:ahLst/>
              <a:cxnLst/>
              <a:rect l="l" t="t" r="r" b="b"/>
              <a:pathLst>
                <a:path w="36303" h="35416" extrusionOk="0">
                  <a:moveTo>
                    <a:pt x="21363" y="1"/>
                  </a:moveTo>
                  <a:cubicBezTo>
                    <a:pt x="26615" y="6550"/>
                    <a:pt x="26762" y="15819"/>
                    <a:pt x="21719" y="22535"/>
                  </a:cubicBezTo>
                  <a:cubicBezTo>
                    <a:pt x="18165" y="27274"/>
                    <a:pt x="12651" y="29896"/>
                    <a:pt x="6979" y="29896"/>
                  </a:cubicBezTo>
                  <a:cubicBezTo>
                    <a:pt x="4637" y="29896"/>
                    <a:pt x="2269" y="29449"/>
                    <a:pt x="0" y="28519"/>
                  </a:cubicBezTo>
                  <a:lnTo>
                    <a:pt x="0" y="28519"/>
                  </a:lnTo>
                  <a:cubicBezTo>
                    <a:pt x="3700" y="33124"/>
                    <a:pt x="9046" y="35416"/>
                    <a:pt x="14381" y="35416"/>
                  </a:cubicBezTo>
                  <a:cubicBezTo>
                    <a:pt x="19907" y="35416"/>
                    <a:pt x="25422" y="32956"/>
                    <a:pt x="29084" y="28059"/>
                  </a:cubicBezTo>
                  <a:cubicBezTo>
                    <a:pt x="36303" y="18413"/>
                    <a:pt x="32495" y="4583"/>
                    <a:pt x="21363" y="1"/>
                  </a:cubicBezTo>
                  <a:close/>
                </a:path>
              </a:pathLst>
            </a:custGeom>
            <a:solidFill>
              <a:srgbClr val="ED9F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83;p27">
              <a:extLst>
                <a:ext uri="{FF2B5EF4-FFF2-40B4-BE49-F238E27FC236}">
                  <a16:creationId xmlns:a16="http://schemas.microsoft.com/office/drawing/2014/main" id="{0685429E-CF13-1F4C-BFD2-1F17A6849241}"/>
                </a:ext>
              </a:extLst>
            </p:cNvPr>
            <p:cNvSpPr/>
            <p:nvPr/>
          </p:nvSpPr>
          <p:spPr>
            <a:xfrm>
              <a:off x="3171025" y="3686850"/>
              <a:ext cx="559225" cy="608375"/>
            </a:xfrm>
            <a:custGeom>
              <a:avLst/>
              <a:gdLst/>
              <a:ahLst/>
              <a:cxnLst/>
              <a:rect l="l" t="t" r="r" b="b"/>
              <a:pathLst>
                <a:path w="22369" h="24335" extrusionOk="0">
                  <a:moveTo>
                    <a:pt x="691" y="0"/>
                  </a:moveTo>
                  <a:cubicBezTo>
                    <a:pt x="398" y="837"/>
                    <a:pt x="168" y="1716"/>
                    <a:pt x="1" y="2616"/>
                  </a:cubicBezTo>
                  <a:cubicBezTo>
                    <a:pt x="3788" y="4185"/>
                    <a:pt x="7282" y="6403"/>
                    <a:pt x="10316" y="9207"/>
                  </a:cubicBezTo>
                  <a:cubicBezTo>
                    <a:pt x="14564" y="13182"/>
                    <a:pt x="17702" y="18246"/>
                    <a:pt x="19732" y="24335"/>
                  </a:cubicBezTo>
                  <a:cubicBezTo>
                    <a:pt x="20611" y="24251"/>
                    <a:pt x="21489" y="24104"/>
                    <a:pt x="22368" y="23895"/>
                  </a:cubicBezTo>
                  <a:cubicBezTo>
                    <a:pt x="20213" y="17200"/>
                    <a:pt x="16782" y="11634"/>
                    <a:pt x="12095" y="7261"/>
                  </a:cubicBezTo>
                  <a:cubicBezTo>
                    <a:pt x="8768" y="4164"/>
                    <a:pt x="4897" y="1716"/>
                    <a:pt x="6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84;p27">
              <a:extLst>
                <a:ext uri="{FF2B5EF4-FFF2-40B4-BE49-F238E27FC236}">
                  <a16:creationId xmlns:a16="http://schemas.microsoft.com/office/drawing/2014/main" id="{A0E671D3-C7A5-8146-903D-40AD3944EDC3}"/>
                </a:ext>
              </a:extLst>
            </p:cNvPr>
            <p:cNvSpPr/>
            <p:nvPr/>
          </p:nvSpPr>
          <p:spPr>
            <a:xfrm>
              <a:off x="3594225" y="4102700"/>
              <a:ext cx="136025" cy="189400"/>
            </a:xfrm>
            <a:custGeom>
              <a:avLst/>
              <a:gdLst/>
              <a:ahLst/>
              <a:cxnLst/>
              <a:rect l="l" t="t" r="r" b="b"/>
              <a:pathLst>
                <a:path w="5441" h="7576" extrusionOk="0">
                  <a:moveTo>
                    <a:pt x="2427" y="1"/>
                  </a:moveTo>
                  <a:cubicBezTo>
                    <a:pt x="1632" y="398"/>
                    <a:pt x="816" y="775"/>
                    <a:pt x="0" y="1068"/>
                  </a:cubicBezTo>
                  <a:cubicBezTo>
                    <a:pt x="1109" y="3139"/>
                    <a:pt x="2051" y="5336"/>
                    <a:pt x="2783" y="7575"/>
                  </a:cubicBezTo>
                  <a:cubicBezTo>
                    <a:pt x="2992" y="7554"/>
                    <a:pt x="3201" y="7533"/>
                    <a:pt x="3411" y="7512"/>
                  </a:cubicBezTo>
                  <a:lnTo>
                    <a:pt x="3536" y="7491"/>
                  </a:lnTo>
                  <a:cubicBezTo>
                    <a:pt x="4185" y="7408"/>
                    <a:pt x="4812" y="7303"/>
                    <a:pt x="5440" y="7136"/>
                  </a:cubicBezTo>
                  <a:cubicBezTo>
                    <a:pt x="4645" y="4667"/>
                    <a:pt x="3641" y="2281"/>
                    <a:pt x="2427" y="1"/>
                  </a:cubicBezTo>
                  <a:close/>
                </a:path>
              </a:pathLst>
            </a:custGeom>
            <a:solidFill>
              <a:srgbClr val="FFE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85;p27">
              <a:extLst>
                <a:ext uri="{FF2B5EF4-FFF2-40B4-BE49-F238E27FC236}">
                  <a16:creationId xmlns:a16="http://schemas.microsoft.com/office/drawing/2014/main" id="{9006FFAF-B68E-A345-81C3-62F164CCB876}"/>
                </a:ext>
              </a:extLst>
            </p:cNvPr>
            <p:cNvSpPr/>
            <p:nvPr/>
          </p:nvSpPr>
          <p:spPr>
            <a:xfrm>
              <a:off x="3490125" y="3382400"/>
              <a:ext cx="592150" cy="548750"/>
            </a:xfrm>
            <a:custGeom>
              <a:avLst/>
              <a:gdLst/>
              <a:ahLst/>
              <a:cxnLst/>
              <a:rect l="l" t="t" r="r" b="b"/>
              <a:pathLst>
                <a:path w="23686" h="21950" extrusionOk="0">
                  <a:moveTo>
                    <a:pt x="2637" y="1"/>
                  </a:moveTo>
                  <a:cubicBezTo>
                    <a:pt x="1758" y="126"/>
                    <a:pt x="858" y="315"/>
                    <a:pt x="0" y="587"/>
                  </a:cubicBezTo>
                  <a:cubicBezTo>
                    <a:pt x="1444" y="4081"/>
                    <a:pt x="3390" y="7345"/>
                    <a:pt x="5817" y="10253"/>
                  </a:cubicBezTo>
                  <a:cubicBezTo>
                    <a:pt x="10232" y="15526"/>
                    <a:pt x="16090" y="19439"/>
                    <a:pt x="23330" y="21950"/>
                  </a:cubicBezTo>
                  <a:cubicBezTo>
                    <a:pt x="23497" y="21050"/>
                    <a:pt x="23623" y="20150"/>
                    <a:pt x="23686" y="19251"/>
                  </a:cubicBezTo>
                  <a:cubicBezTo>
                    <a:pt x="17137" y="16907"/>
                    <a:pt x="11843" y="13329"/>
                    <a:pt x="7867" y="8580"/>
                  </a:cubicBezTo>
                  <a:cubicBezTo>
                    <a:pt x="5712" y="5985"/>
                    <a:pt x="3955" y="3098"/>
                    <a:pt x="2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86;p27">
              <a:extLst>
                <a:ext uri="{FF2B5EF4-FFF2-40B4-BE49-F238E27FC236}">
                  <a16:creationId xmlns:a16="http://schemas.microsoft.com/office/drawing/2014/main" id="{46E9E027-B501-7343-A54E-C7CBBCE002FA}"/>
                </a:ext>
              </a:extLst>
            </p:cNvPr>
            <p:cNvSpPr/>
            <p:nvPr/>
          </p:nvSpPr>
          <p:spPr>
            <a:xfrm>
              <a:off x="3876675" y="3773150"/>
              <a:ext cx="205075" cy="158000"/>
            </a:xfrm>
            <a:custGeom>
              <a:avLst/>
              <a:gdLst/>
              <a:ahLst/>
              <a:cxnLst/>
              <a:rect l="l" t="t" r="r" b="b"/>
              <a:pathLst>
                <a:path w="8203" h="6320" extrusionOk="0">
                  <a:moveTo>
                    <a:pt x="649" y="1"/>
                  </a:moveTo>
                  <a:cubicBezTo>
                    <a:pt x="503" y="921"/>
                    <a:pt x="273" y="1821"/>
                    <a:pt x="1" y="2721"/>
                  </a:cubicBezTo>
                  <a:cubicBezTo>
                    <a:pt x="2491" y="4165"/>
                    <a:pt x="5127" y="5378"/>
                    <a:pt x="7868" y="6320"/>
                  </a:cubicBezTo>
                  <a:cubicBezTo>
                    <a:pt x="7868" y="6236"/>
                    <a:pt x="7889" y="6152"/>
                    <a:pt x="7910" y="6069"/>
                  </a:cubicBezTo>
                  <a:cubicBezTo>
                    <a:pt x="7952" y="5901"/>
                    <a:pt x="7973" y="5713"/>
                    <a:pt x="8015" y="5525"/>
                  </a:cubicBezTo>
                  <a:cubicBezTo>
                    <a:pt x="8015" y="5399"/>
                    <a:pt x="8035" y="5274"/>
                    <a:pt x="8056" y="5169"/>
                  </a:cubicBezTo>
                  <a:cubicBezTo>
                    <a:pt x="8077" y="5043"/>
                    <a:pt x="8098" y="4876"/>
                    <a:pt x="8119" y="4730"/>
                  </a:cubicBezTo>
                  <a:cubicBezTo>
                    <a:pt x="8119" y="4583"/>
                    <a:pt x="8140" y="4458"/>
                    <a:pt x="8161" y="4332"/>
                  </a:cubicBezTo>
                  <a:cubicBezTo>
                    <a:pt x="8182" y="4102"/>
                    <a:pt x="8203" y="3872"/>
                    <a:pt x="8203" y="3621"/>
                  </a:cubicBezTo>
                  <a:cubicBezTo>
                    <a:pt x="5566" y="2679"/>
                    <a:pt x="3035" y="1465"/>
                    <a:pt x="649" y="1"/>
                  </a:cubicBezTo>
                  <a:close/>
                </a:path>
              </a:pathLst>
            </a:custGeom>
            <a:solidFill>
              <a:srgbClr val="FFE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87;p27">
              <a:extLst>
                <a:ext uri="{FF2B5EF4-FFF2-40B4-BE49-F238E27FC236}">
                  <a16:creationId xmlns:a16="http://schemas.microsoft.com/office/drawing/2014/main" id="{91E1C133-911B-A549-A8E7-DA5ED244AB1F}"/>
                </a:ext>
              </a:extLst>
            </p:cNvPr>
            <p:cNvSpPr/>
            <p:nvPr/>
          </p:nvSpPr>
          <p:spPr>
            <a:xfrm>
              <a:off x="2008200" y="2468850"/>
              <a:ext cx="999650" cy="952525"/>
            </a:xfrm>
            <a:custGeom>
              <a:avLst/>
              <a:gdLst/>
              <a:ahLst/>
              <a:cxnLst/>
              <a:rect l="l" t="t" r="r" b="b"/>
              <a:pathLst>
                <a:path w="39986" h="38101" extrusionOk="0">
                  <a:moveTo>
                    <a:pt x="19939" y="1"/>
                  </a:moveTo>
                  <a:cubicBezTo>
                    <a:pt x="19097" y="1"/>
                    <a:pt x="18245" y="59"/>
                    <a:pt x="17388" y="178"/>
                  </a:cubicBezTo>
                  <a:cubicBezTo>
                    <a:pt x="7136" y="1579"/>
                    <a:pt x="1" y="11183"/>
                    <a:pt x="1423" y="21603"/>
                  </a:cubicBezTo>
                  <a:cubicBezTo>
                    <a:pt x="2746" y="31152"/>
                    <a:pt x="10799" y="38101"/>
                    <a:pt x="20027" y="38101"/>
                  </a:cubicBezTo>
                  <a:cubicBezTo>
                    <a:pt x="20869" y="38101"/>
                    <a:pt x="21720" y="38043"/>
                    <a:pt x="22577" y="37924"/>
                  </a:cubicBezTo>
                  <a:cubicBezTo>
                    <a:pt x="32830" y="36522"/>
                    <a:pt x="39986" y="26918"/>
                    <a:pt x="38542" y="16498"/>
                  </a:cubicBezTo>
                  <a:cubicBezTo>
                    <a:pt x="37238" y="6949"/>
                    <a:pt x="29169" y="1"/>
                    <a:pt x="19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88;p27">
              <a:extLst>
                <a:ext uri="{FF2B5EF4-FFF2-40B4-BE49-F238E27FC236}">
                  <a16:creationId xmlns:a16="http://schemas.microsoft.com/office/drawing/2014/main" id="{8EE17C83-C47B-7243-ADE2-E807F759382A}"/>
                </a:ext>
              </a:extLst>
            </p:cNvPr>
            <p:cNvSpPr/>
            <p:nvPr/>
          </p:nvSpPr>
          <p:spPr>
            <a:xfrm>
              <a:off x="2186575" y="2484275"/>
              <a:ext cx="821275" cy="937475"/>
            </a:xfrm>
            <a:custGeom>
              <a:avLst/>
              <a:gdLst/>
              <a:ahLst/>
              <a:cxnLst/>
              <a:rect l="l" t="t" r="r" b="b"/>
              <a:pathLst>
                <a:path w="32851" h="37499" extrusionOk="0">
                  <a:moveTo>
                    <a:pt x="17514" y="0"/>
                  </a:moveTo>
                  <a:lnTo>
                    <a:pt x="17514" y="0"/>
                  </a:lnTo>
                  <a:cubicBezTo>
                    <a:pt x="20631" y="3013"/>
                    <a:pt x="22619" y="6968"/>
                    <a:pt x="23205" y="11257"/>
                  </a:cubicBezTo>
                  <a:cubicBezTo>
                    <a:pt x="24649" y="21677"/>
                    <a:pt x="17493" y="31281"/>
                    <a:pt x="7261" y="32683"/>
                  </a:cubicBezTo>
                  <a:cubicBezTo>
                    <a:pt x="6417" y="32799"/>
                    <a:pt x="5568" y="32857"/>
                    <a:pt x="4719" y="32857"/>
                  </a:cubicBezTo>
                  <a:cubicBezTo>
                    <a:pt x="3129" y="32857"/>
                    <a:pt x="1543" y="32653"/>
                    <a:pt x="1" y="32243"/>
                  </a:cubicBezTo>
                  <a:lnTo>
                    <a:pt x="1" y="32243"/>
                  </a:lnTo>
                  <a:cubicBezTo>
                    <a:pt x="3477" y="35630"/>
                    <a:pt x="8138" y="37499"/>
                    <a:pt x="12948" y="37499"/>
                  </a:cubicBezTo>
                  <a:cubicBezTo>
                    <a:pt x="13784" y="37499"/>
                    <a:pt x="14624" y="37442"/>
                    <a:pt x="15463" y="37328"/>
                  </a:cubicBezTo>
                  <a:cubicBezTo>
                    <a:pt x="25716" y="35926"/>
                    <a:pt x="32851" y="26322"/>
                    <a:pt x="31407" y="15902"/>
                  </a:cubicBezTo>
                  <a:cubicBezTo>
                    <a:pt x="30403" y="8286"/>
                    <a:pt x="24921" y="2009"/>
                    <a:pt x="17514" y="0"/>
                  </a:cubicBezTo>
                  <a:close/>
                </a:path>
              </a:pathLst>
            </a:custGeom>
            <a:solidFill>
              <a:srgbClr val="C2CC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89;p27">
              <a:extLst>
                <a:ext uri="{FF2B5EF4-FFF2-40B4-BE49-F238E27FC236}">
                  <a16:creationId xmlns:a16="http://schemas.microsoft.com/office/drawing/2014/main" id="{CFBE3935-1C99-084C-B899-FCF405AE30FC}"/>
                </a:ext>
              </a:extLst>
            </p:cNvPr>
            <p:cNvSpPr/>
            <p:nvPr/>
          </p:nvSpPr>
          <p:spPr>
            <a:xfrm>
              <a:off x="2194950" y="2778250"/>
              <a:ext cx="136550" cy="139450"/>
            </a:xfrm>
            <a:custGeom>
              <a:avLst/>
              <a:gdLst/>
              <a:ahLst/>
              <a:cxnLst/>
              <a:rect l="l" t="t" r="r" b="b"/>
              <a:pathLst>
                <a:path w="5462" h="5578" extrusionOk="0">
                  <a:moveTo>
                    <a:pt x="1423" y="0"/>
                  </a:moveTo>
                  <a:cubicBezTo>
                    <a:pt x="1088" y="0"/>
                    <a:pt x="754" y="126"/>
                    <a:pt x="503" y="377"/>
                  </a:cubicBezTo>
                  <a:cubicBezTo>
                    <a:pt x="0" y="900"/>
                    <a:pt x="0" y="1716"/>
                    <a:pt x="503" y="2239"/>
                  </a:cubicBezTo>
                  <a:cubicBezTo>
                    <a:pt x="1402" y="3139"/>
                    <a:pt x="2218" y="4080"/>
                    <a:pt x="2992" y="5085"/>
                  </a:cubicBezTo>
                  <a:cubicBezTo>
                    <a:pt x="3230" y="5395"/>
                    <a:pt x="3610" y="5578"/>
                    <a:pt x="4009" y="5578"/>
                  </a:cubicBezTo>
                  <a:cubicBezTo>
                    <a:pt x="4067" y="5578"/>
                    <a:pt x="4126" y="5574"/>
                    <a:pt x="4185" y="5566"/>
                  </a:cubicBezTo>
                  <a:cubicBezTo>
                    <a:pt x="4415" y="5545"/>
                    <a:pt x="4624" y="5461"/>
                    <a:pt x="4813" y="5315"/>
                  </a:cubicBezTo>
                  <a:cubicBezTo>
                    <a:pt x="5378" y="4854"/>
                    <a:pt x="5461" y="4038"/>
                    <a:pt x="5022" y="3473"/>
                  </a:cubicBezTo>
                  <a:cubicBezTo>
                    <a:pt x="4185" y="2385"/>
                    <a:pt x="3306" y="1360"/>
                    <a:pt x="2344" y="377"/>
                  </a:cubicBezTo>
                  <a:cubicBezTo>
                    <a:pt x="2093" y="126"/>
                    <a:pt x="1758" y="0"/>
                    <a:pt x="1423"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90;p27">
              <a:extLst>
                <a:ext uri="{FF2B5EF4-FFF2-40B4-BE49-F238E27FC236}">
                  <a16:creationId xmlns:a16="http://schemas.microsoft.com/office/drawing/2014/main" id="{6791D6B3-1DD0-EB4C-9774-7D14E10955B7}"/>
                </a:ext>
              </a:extLst>
            </p:cNvPr>
            <p:cNvSpPr/>
            <p:nvPr/>
          </p:nvSpPr>
          <p:spPr>
            <a:xfrm>
              <a:off x="2086675" y="2677275"/>
              <a:ext cx="107775" cy="101375"/>
            </a:xfrm>
            <a:custGeom>
              <a:avLst/>
              <a:gdLst/>
              <a:ahLst/>
              <a:cxnLst/>
              <a:rect l="l" t="t" r="r" b="b"/>
              <a:pathLst>
                <a:path w="4311" h="4055" extrusionOk="0">
                  <a:moveTo>
                    <a:pt x="1318" y="1"/>
                  </a:moveTo>
                  <a:cubicBezTo>
                    <a:pt x="816" y="712"/>
                    <a:pt x="377" y="1486"/>
                    <a:pt x="0" y="2281"/>
                  </a:cubicBezTo>
                  <a:cubicBezTo>
                    <a:pt x="691" y="2742"/>
                    <a:pt x="1381" y="3244"/>
                    <a:pt x="2030" y="3767"/>
                  </a:cubicBezTo>
                  <a:cubicBezTo>
                    <a:pt x="2267" y="3961"/>
                    <a:pt x="2553" y="4054"/>
                    <a:pt x="2837" y="4054"/>
                  </a:cubicBezTo>
                  <a:cubicBezTo>
                    <a:pt x="3228" y="4054"/>
                    <a:pt x="3616" y="3876"/>
                    <a:pt x="3871" y="3537"/>
                  </a:cubicBezTo>
                  <a:cubicBezTo>
                    <a:pt x="4310" y="2972"/>
                    <a:pt x="4206" y="2156"/>
                    <a:pt x="3641" y="1696"/>
                  </a:cubicBezTo>
                  <a:cubicBezTo>
                    <a:pt x="2888" y="1089"/>
                    <a:pt x="2113" y="524"/>
                    <a:pt x="1318" y="1"/>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91;p27">
              <a:extLst>
                <a:ext uri="{FF2B5EF4-FFF2-40B4-BE49-F238E27FC236}">
                  <a16:creationId xmlns:a16="http://schemas.microsoft.com/office/drawing/2014/main" id="{9533A261-9A1F-FA49-9562-C4194EE54B74}"/>
                </a:ext>
              </a:extLst>
            </p:cNvPr>
            <p:cNvSpPr/>
            <p:nvPr/>
          </p:nvSpPr>
          <p:spPr>
            <a:xfrm>
              <a:off x="2313700" y="2933625"/>
              <a:ext cx="118225" cy="153575"/>
            </a:xfrm>
            <a:custGeom>
              <a:avLst/>
              <a:gdLst/>
              <a:ahLst/>
              <a:cxnLst/>
              <a:rect l="l" t="t" r="r" b="b"/>
              <a:pathLst>
                <a:path w="4729" h="6143" extrusionOk="0">
                  <a:moveTo>
                    <a:pt x="1465" y="0"/>
                  </a:moveTo>
                  <a:cubicBezTo>
                    <a:pt x="1238" y="0"/>
                    <a:pt x="1007" y="61"/>
                    <a:pt x="795" y="188"/>
                  </a:cubicBezTo>
                  <a:cubicBezTo>
                    <a:pt x="188" y="564"/>
                    <a:pt x="0" y="1359"/>
                    <a:pt x="356" y="1987"/>
                  </a:cubicBezTo>
                  <a:cubicBezTo>
                    <a:pt x="1004" y="3075"/>
                    <a:pt x="1569" y="4184"/>
                    <a:pt x="2071" y="5356"/>
                  </a:cubicBezTo>
                  <a:cubicBezTo>
                    <a:pt x="2278" y="5825"/>
                    <a:pt x="2754" y="6143"/>
                    <a:pt x="3257" y="6143"/>
                  </a:cubicBezTo>
                  <a:cubicBezTo>
                    <a:pt x="3315" y="6143"/>
                    <a:pt x="3373" y="6139"/>
                    <a:pt x="3431" y="6130"/>
                  </a:cubicBezTo>
                  <a:cubicBezTo>
                    <a:pt x="3557" y="6109"/>
                    <a:pt x="3662" y="6088"/>
                    <a:pt x="3787" y="6046"/>
                  </a:cubicBezTo>
                  <a:cubicBezTo>
                    <a:pt x="4436" y="5732"/>
                    <a:pt x="4729" y="4958"/>
                    <a:pt x="4457" y="4310"/>
                  </a:cubicBezTo>
                  <a:cubicBezTo>
                    <a:pt x="3892" y="3033"/>
                    <a:pt x="3285" y="1820"/>
                    <a:pt x="2574" y="648"/>
                  </a:cubicBezTo>
                  <a:cubicBezTo>
                    <a:pt x="2338" y="232"/>
                    <a:pt x="1910" y="0"/>
                    <a:pt x="1465"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92;p27">
              <a:extLst>
                <a:ext uri="{FF2B5EF4-FFF2-40B4-BE49-F238E27FC236}">
                  <a16:creationId xmlns:a16="http://schemas.microsoft.com/office/drawing/2014/main" id="{F987EFB2-9BAB-ED49-95E2-7D0CC8249AB7}"/>
                </a:ext>
              </a:extLst>
            </p:cNvPr>
            <p:cNvSpPr/>
            <p:nvPr/>
          </p:nvSpPr>
          <p:spPr>
            <a:xfrm>
              <a:off x="2430325" y="3308000"/>
              <a:ext cx="69600" cy="113675"/>
            </a:xfrm>
            <a:custGeom>
              <a:avLst/>
              <a:gdLst/>
              <a:ahLst/>
              <a:cxnLst/>
              <a:rect l="l" t="t" r="r" b="b"/>
              <a:pathLst>
                <a:path w="2784" h="4547" extrusionOk="0">
                  <a:moveTo>
                    <a:pt x="1371" y="1"/>
                  </a:moveTo>
                  <a:cubicBezTo>
                    <a:pt x="1333" y="1"/>
                    <a:pt x="1295" y="2"/>
                    <a:pt x="1256" y="6"/>
                  </a:cubicBezTo>
                  <a:cubicBezTo>
                    <a:pt x="545" y="48"/>
                    <a:pt x="1" y="696"/>
                    <a:pt x="64" y="1408"/>
                  </a:cubicBezTo>
                  <a:cubicBezTo>
                    <a:pt x="147" y="2349"/>
                    <a:pt x="189" y="3312"/>
                    <a:pt x="189" y="4295"/>
                  </a:cubicBezTo>
                  <a:cubicBezTo>
                    <a:pt x="1047" y="4442"/>
                    <a:pt x="1926" y="4525"/>
                    <a:pt x="2784" y="4546"/>
                  </a:cubicBezTo>
                  <a:cubicBezTo>
                    <a:pt x="2784" y="3416"/>
                    <a:pt x="2742" y="2286"/>
                    <a:pt x="2658" y="1219"/>
                  </a:cubicBezTo>
                  <a:cubicBezTo>
                    <a:pt x="2599" y="526"/>
                    <a:pt x="2051" y="1"/>
                    <a:pt x="1371" y="1"/>
                  </a:cubicBezTo>
                  <a:close/>
                </a:path>
              </a:pathLst>
            </a:custGeom>
            <a:solidFill>
              <a:srgbClr val="F56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93;p27">
              <a:extLst>
                <a:ext uri="{FF2B5EF4-FFF2-40B4-BE49-F238E27FC236}">
                  <a16:creationId xmlns:a16="http://schemas.microsoft.com/office/drawing/2014/main" id="{0FCD0CC0-0A7F-A941-A363-90BC13FC0C90}"/>
                </a:ext>
              </a:extLst>
            </p:cNvPr>
            <p:cNvSpPr/>
            <p:nvPr/>
          </p:nvSpPr>
          <p:spPr>
            <a:xfrm>
              <a:off x="2392675" y="3113750"/>
              <a:ext cx="94700" cy="162200"/>
            </a:xfrm>
            <a:custGeom>
              <a:avLst/>
              <a:gdLst/>
              <a:ahLst/>
              <a:cxnLst/>
              <a:rect l="l" t="t" r="r" b="b"/>
              <a:pathLst>
                <a:path w="3788" h="6488" extrusionOk="0">
                  <a:moveTo>
                    <a:pt x="1432" y="1"/>
                  </a:moveTo>
                  <a:cubicBezTo>
                    <a:pt x="1311" y="1"/>
                    <a:pt x="1189" y="18"/>
                    <a:pt x="1068" y="55"/>
                  </a:cubicBezTo>
                  <a:cubicBezTo>
                    <a:pt x="377" y="264"/>
                    <a:pt x="0" y="996"/>
                    <a:pt x="210" y="1687"/>
                  </a:cubicBezTo>
                  <a:cubicBezTo>
                    <a:pt x="565" y="2921"/>
                    <a:pt x="858" y="4156"/>
                    <a:pt x="1088" y="5390"/>
                  </a:cubicBezTo>
                  <a:cubicBezTo>
                    <a:pt x="1205" y="6028"/>
                    <a:pt x="1749" y="6488"/>
                    <a:pt x="2393" y="6488"/>
                  </a:cubicBezTo>
                  <a:cubicBezTo>
                    <a:pt x="2446" y="6488"/>
                    <a:pt x="2499" y="6485"/>
                    <a:pt x="2553" y="6478"/>
                  </a:cubicBezTo>
                  <a:lnTo>
                    <a:pt x="2595" y="6478"/>
                  </a:lnTo>
                  <a:cubicBezTo>
                    <a:pt x="3306" y="6332"/>
                    <a:pt x="3788" y="5641"/>
                    <a:pt x="3641" y="4930"/>
                  </a:cubicBezTo>
                  <a:cubicBezTo>
                    <a:pt x="3411" y="3591"/>
                    <a:pt x="3076" y="2252"/>
                    <a:pt x="2700" y="955"/>
                  </a:cubicBezTo>
                  <a:cubicBezTo>
                    <a:pt x="2527" y="385"/>
                    <a:pt x="1999" y="1"/>
                    <a:pt x="1432" y="1"/>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94;p27">
              <a:extLst>
                <a:ext uri="{FF2B5EF4-FFF2-40B4-BE49-F238E27FC236}">
                  <a16:creationId xmlns:a16="http://schemas.microsoft.com/office/drawing/2014/main" id="{21C0C439-A557-514F-9E68-96F12D434AC0}"/>
                </a:ext>
              </a:extLst>
            </p:cNvPr>
            <p:cNvSpPr/>
            <p:nvPr/>
          </p:nvSpPr>
          <p:spPr>
            <a:xfrm>
              <a:off x="2870775" y="3072325"/>
              <a:ext cx="81625" cy="86750"/>
            </a:xfrm>
            <a:custGeom>
              <a:avLst/>
              <a:gdLst/>
              <a:ahLst/>
              <a:cxnLst/>
              <a:rect l="l" t="t" r="r" b="b"/>
              <a:pathLst>
                <a:path w="3265" h="3470" extrusionOk="0">
                  <a:moveTo>
                    <a:pt x="1473" y="1"/>
                  </a:moveTo>
                  <a:cubicBezTo>
                    <a:pt x="1069" y="1"/>
                    <a:pt x="672" y="187"/>
                    <a:pt x="419" y="540"/>
                  </a:cubicBezTo>
                  <a:cubicBezTo>
                    <a:pt x="1" y="1126"/>
                    <a:pt x="126" y="1942"/>
                    <a:pt x="712" y="2381"/>
                  </a:cubicBezTo>
                  <a:cubicBezTo>
                    <a:pt x="1214" y="2758"/>
                    <a:pt x="1737" y="3114"/>
                    <a:pt x="2260" y="3469"/>
                  </a:cubicBezTo>
                  <a:cubicBezTo>
                    <a:pt x="2658" y="2674"/>
                    <a:pt x="2993" y="1837"/>
                    <a:pt x="3265" y="980"/>
                  </a:cubicBezTo>
                  <a:cubicBezTo>
                    <a:pt x="2930" y="749"/>
                    <a:pt x="2574" y="498"/>
                    <a:pt x="2239" y="247"/>
                  </a:cubicBezTo>
                  <a:cubicBezTo>
                    <a:pt x="2007" y="81"/>
                    <a:pt x="1738" y="1"/>
                    <a:pt x="1473" y="1"/>
                  </a:cubicBezTo>
                  <a:close/>
                </a:path>
              </a:pathLst>
            </a:custGeom>
            <a:solidFill>
              <a:srgbClr val="F56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95;p27">
              <a:extLst>
                <a:ext uri="{FF2B5EF4-FFF2-40B4-BE49-F238E27FC236}">
                  <a16:creationId xmlns:a16="http://schemas.microsoft.com/office/drawing/2014/main" id="{2E617444-B540-C047-A0AF-6049B4C9A7EC}"/>
                </a:ext>
              </a:extLst>
            </p:cNvPr>
            <p:cNvSpPr/>
            <p:nvPr/>
          </p:nvSpPr>
          <p:spPr>
            <a:xfrm>
              <a:off x="2531300" y="2469625"/>
              <a:ext cx="71675" cy="91775"/>
            </a:xfrm>
            <a:custGeom>
              <a:avLst/>
              <a:gdLst/>
              <a:ahLst/>
              <a:cxnLst/>
              <a:rect l="l" t="t" r="r" b="b"/>
              <a:pathLst>
                <a:path w="2867" h="3671" extrusionOk="0">
                  <a:moveTo>
                    <a:pt x="0" y="0"/>
                  </a:moveTo>
                  <a:lnTo>
                    <a:pt x="0" y="0"/>
                  </a:lnTo>
                  <a:cubicBezTo>
                    <a:pt x="42" y="837"/>
                    <a:pt x="105" y="1674"/>
                    <a:pt x="209" y="2490"/>
                  </a:cubicBezTo>
                  <a:cubicBezTo>
                    <a:pt x="268" y="3171"/>
                    <a:pt x="832" y="3671"/>
                    <a:pt x="1500" y="3671"/>
                  </a:cubicBezTo>
                  <a:cubicBezTo>
                    <a:pt x="1550" y="3671"/>
                    <a:pt x="1601" y="3668"/>
                    <a:pt x="1653" y="3662"/>
                  </a:cubicBezTo>
                  <a:lnTo>
                    <a:pt x="1674" y="3662"/>
                  </a:lnTo>
                  <a:cubicBezTo>
                    <a:pt x="2386" y="3557"/>
                    <a:pt x="2867" y="2909"/>
                    <a:pt x="2783" y="2197"/>
                  </a:cubicBezTo>
                  <a:cubicBezTo>
                    <a:pt x="2720" y="1590"/>
                    <a:pt x="2658" y="963"/>
                    <a:pt x="2616" y="335"/>
                  </a:cubicBezTo>
                  <a:cubicBezTo>
                    <a:pt x="1758" y="168"/>
                    <a:pt x="879" y="63"/>
                    <a:pt x="0"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96;p27">
              <a:extLst>
                <a:ext uri="{FF2B5EF4-FFF2-40B4-BE49-F238E27FC236}">
                  <a16:creationId xmlns:a16="http://schemas.microsoft.com/office/drawing/2014/main" id="{D2376E79-84F0-274A-A7E4-24F912DDD82C}"/>
                </a:ext>
              </a:extLst>
            </p:cNvPr>
            <p:cNvSpPr/>
            <p:nvPr/>
          </p:nvSpPr>
          <p:spPr>
            <a:xfrm>
              <a:off x="2616025" y="2777675"/>
              <a:ext cx="124000" cy="150400"/>
            </a:xfrm>
            <a:custGeom>
              <a:avLst/>
              <a:gdLst/>
              <a:ahLst/>
              <a:cxnLst/>
              <a:rect l="l" t="t" r="r" b="b"/>
              <a:pathLst>
                <a:path w="4960" h="6016" extrusionOk="0">
                  <a:moveTo>
                    <a:pt x="1482" y="0"/>
                  </a:moveTo>
                  <a:cubicBezTo>
                    <a:pt x="1280" y="0"/>
                    <a:pt x="1074" y="48"/>
                    <a:pt x="880" y="149"/>
                  </a:cubicBezTo>
                  <a:cubicBezTo>
                    <a:pt x="252" y="483"/>
                    <a:pt x="1" y="1278"/>
                    <a:pt x="336" y="1927"/>
                  </a:cubicBezTo>
                  <a:cubicBezTo>
                    <a:pt x="963" y="3141"/>
                    <a:pt x="1654" y="4312"/>
                    <a:pt x="2428" y="5442"/>
                  </a:cubicBezTo>
                  <a:cubicBezTo>
                    <a:pt x="2673" y="5816"/>
                    <a:pt x="3077" y="6015"/>
                    <a:pt x="3487" y="6015"/>
                  </a:cubicBezTo>
                  <a:cubicBezTo>
                    <a:pt x="3744" y="6015"/>
                    <a:pt x="4002" y="5938"/>
                    <a:pt x="4227" y="5777"/>
                  </a:cubicBezTo>
                  <a:cubicBezTo>
                    <a:pt x="4813" y="5359"/>
                    <a:pt x="4960" y="4543"/>
                    <a:pt x="4562" y="3957"/>
                  </a:cubicBezTo>
                  <a:cubicBezTo>
                    <a:pt x="3851" y="2911"/>
                    <a:pt x="3202" y="1823"/>
                    <a:pt x="2637" y="714"/>
                  </a:cubicBezTo>
                  <a:cubicBezTo>
                    <a:pt x="2403" y="260"/>
                    <a:pt x="1953" y="0"/>
                    <a:pt x="1482"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97;p27">
              <a:extLst>
                <a:ext uri="{FF2B5EF4-FFF2-40B4-BE49-F238E27FC236}">
                  <a16:creationId xmlns:a16="http://schemas.microsoft.com/office/drawing/2014/main" id="{9114C815-AE95-174F-84B0-241D2EC44472}"/>
                </a:ext>
              </a:extLst>
            </p:cNvPr>
            <p:cNvSpPr/>
            <p:nvPr/>
          </p:nvSpPr>
          <p:spPr>
            <a:xfrm>
              <a:off x="2546975" y="2589000"/>
              <a:ext cx="104650" cy="164325"/>
            </a:xfrm>
            <a:custGeom>
              <a:avLst/>
              <a:gdLst/>
              <a:ahLst/>
              <a:cxnLst/>
              <a:rect l="l" t="t" r="r" b="b"/>
              <a:pathLst>
                <a:path w="4186" h="6573" extrusionOk="0">
                  <a:moveTo>
                    <a:pt x="1504" y="0"/>
                  </a:moveTo>
                  <a:cubicBezTo>
                    <a:pt x="1402" y="0"/>
                    <a:pt x="1298" y="12"/>
                    <a:pt x="1194" y="38"/>
                  </a:cubicBezTo>
                  <a:cubicBezTo>
                    <a:pt x="419" y="205"/>
                    <a:pt x="1" y="1021"/>
                    <a:pt x="273" y="1774"/>
                  </a:cubicBezTo>
                  <a:cubicBezTo>
                    <a:pt x="587" y="3092"/>
                    <a:pt x="984" y="4411"/>
                    <a:pt x="1466" y="5708"/>
                  </a:cubicBezTo>
                  <a:cubicBezTo>
                    <a:pt x="1640" y="6230"/>
                    <a:pt x="2152" y="6573"/>
                    <a:pt x="2708" y="6573"/>
                  </a:cubicBezTo>
                  <a:cubicBezTo>
                    <a:pt x="2754" y="6573"/>
                    <a:pt x="2800" y="6571"/>
                    <a:pt x="2847" y="6566"/>
                  </a:cubicBezTo>
                  <a:cubicBezTo>
                    <a:pt x="3683" y="6440"/>
                    <a:pt x="4186" y="5582"/>
                    <a:pt x="3893" y="4787"/>
                  </a:cubicBezTo>
                  <a:lnTo>
                    <a:pt x="3872" y="4787"/>
                  </a:lnTo>
                  <a:cubicBezTo>
                    <a:pt x="3453" y="3616"/>
                    <a:pt x="3077" y="2402"/>
                    <a:pt x="2805" y="1167"/>
                  </a:cubicBezTo>
                  <a:cubicBezTo>
                    <a:pt x="2732" y="498"/>
                    <a:pt x="2159" y="0"/>
                    <a:pt x="1504"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98;p27">
              <a:extLst>
                <a:ext uri="{FF2B5EF4-FFF2-40B4-BE49-F238E27FC236}">
                  <a16:creationId xmlns:a16="http://schemas.microsoft.com/office/drawing/2014/main" id="{2881EC37-07F1-DE4A-9B62-0A52C9B4183B}"/>
                </a:ext>
              </a:extLst>
            </p:cNvPr>
            <p:cNvSpPr/>
            <p:nvPr/>
          </p:nvSpPr>
          <p:spPr>
            <a:xfrm>
              <a:off x="2727450" y="2939900"/>
              <a:ext cx="140750" cy="135975"/>
            </a:xfrm>
            <a:custGeom>
              <a:avLst/>
              <a:gdLst/>
              <a:ahLst/>
              <a:cxnLst/>
              <a:rect l="l" t="t" r="r" b="b"/>
              <a:pathLst>
                <a:path w="5630" h="5439" extrusionOk="0">
                  <a:moveTo>
                    <a:pt x="1449" y="0"/>
                  </a:moveTo>
                  <a:cubicBezTo>
                    <a:pt x="1140" y="0"/>
                    <a:pt x="829" y="111"/>
                    <a:pt x="586" y="334"/>
                  </a:cubicBezTo>
                  <a:cubicBezTo>
                    <a:pt x="42" y="815"/>
                    <a:pt x="1" y="1652"/>
                    <a:pt x="482" y="2196"/>
                  </a:cubicBezTo>
                  <a:cubicBezTo>
                    <a:pt x="1361" y="3222"/>
                    <a:pt x="2323" y="4184"/>
                    <a:pt x="3327" y="5105"/>
                  </a:cubicBezTo>
                  <a:cubicBezTo>
                    <a:pt x="3570" y="5328"/>
                    <a:pt x="3876" y="5439"/>
                    <a:pt x="4183" y="5439"/>
                  </a:cubicBezTo>
                  <a:cubicBezTo>
                    <a:pt x="4536" y="5439"/>
                    <a:pt x="4890" y="5292"/>
                    <a:pt x="5148" y="5000"/>
                  </a:cubicBezTo>
                  <a:cubicBezTo>
                    <a:pt x="5629" y="4456"/>
                    <a:pt x="5587" y="3640"/>
                    <a:pt x="5043" y="3138"/>
                  </a:cubicBezTo>
                  <a:cubicBezTo>
                    <a:pt x="4123" y="2301"/>
                    <a:pt x="3244" y="1401"/>
                    <a:pt x="2407" y="439"/>
                  </a:cubicBezTo>
                  <a:cubicBezTo>
                    <a:pt x="2160" y="147"/>
                    <a:pt x="1806" y="0"/>
                    <a:pt x="1449" y="0"/>
                  </a:cubicBezTo>
                  <a:close/>
                </a:path>
              </a:pathLst>
            </a:custGeom>
            <a:solidFill>
              <a:srgbClr val="FF8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99;p27">
              <a:extLst>
                <a:ext uri="{FF2B5EF4-FFF2-40B4-BE49-F238E27FC236}">
                  <a16:creationId xmlns:a16="http://schemas.microsoft.com/office/drawing/2014/main" id="{41E607BB-18B4-5F4A-9A50-0A76AF4D7B45}"/>
                </a:ext>
              </a:extLst>
            </p:cNvPr>
            <p:cNvSpPr/>
            <p:nvPr/>
          </p:nvSpPr>
          <p:spPr>
            <a:xfrm>
              <a:off x="2741575" y="2940075"/>
              <a:ext cx="126625" cy="136025"/>
            </a:xfrm>
            <a:custGeom>
              <a:avLst/>
              <a:gdLst/>
              <a:ahLst/>
              <a:cxnLst/>
              <a:rect l="l" t="t" r="r" b="b"/>
              <a:pathLst>
                <a:path w="5065" h="5441" extrusionOk="0">
                  <a:moveTo>
                    <a:pt x="874" y="0"/>
                  </a:moveTo>
                  <a:cubicBezTo>
                    <a:pt x="814" y="0"/>
                    <a:pt x="752" y="5"/>
                    <a:pt x="691" y="13"/>
                  </a:cubicBezTo>
                  <a:cubicBezTo>
                    <a:pt x="503" y="788"/>
                    <a:pt x="273" y="1541"/>
                    <a:pt x="1" y="2294"/>
                  </a:cubicBezTo>
                  <a:cubicBezTo>
                    <a:pt x="879" y="3277"/>
                    <a:pt x="1800" y="4219"/>
                    <a:pt x="2762" y="5098"/>
                  </a:cubicBezTo>
                  <a:cubicBezTo>
                    <a:pt x="3000" y="5317"/>
                    <a:pt x="3317" y="5441"/>
                    <a:pt x="3658" y="5441"/>
                  </a:cubicBezTo>
                  <a:cubicBezTo>
                    <a:pt x="3708" y="5441"/>
                    <a:pt x="3758" y="5438"/>
                    <a:pt x="3809" y="5433"/>
                  </a:cubicBezTo>
                  <a:cubicBezTo>
                    <a:pt x="4102" y="5391"/>
                    <a:pt x="4374" y="5223"/>
                    <a:pt x="4583" y="4993"/>
                  </a:cubicBezTo>
                  <a:cubicBezTo>
                    <a:pt x="5064" y="4449"/>
                    <a:pt x="5022" y="3633"/>
                    <a:pt x="4478" y="3131"/>
                  </a:cubicBezTo>
                  <a:cubicBezTo>
                    <a:pt x="3558" y="2294"/>
                    <a:pt x="2679" y="1394"/>
                    <a:pt x="1842" y="432"/>
                  </a:cubicBezTo>
                  <a:cubicBezTo>
                    <a:pt x="1590" y="162"/>
                    <a:pt x="1245" y="0"/>
                    <a:pt x="874" y="0"/>
                  </a:cubicBezTo>
                  <a:close/>
                </a:path>
              </a:pathLst>
            </a:custGeom>
            <a:solidFill>
              <a:srgbClr val="F565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4"/>
          <p:cNvSpPr txBox="1">
            <a:spLocks noGrp="1"/>
          </p:cNvSpPr>
          <p:nvPr>
            <p:ph type="subTitle" idx="1"/>
          </p:nvPr>
        </p:nvSpPr>
        <p:spPr>
          <a:xfrm>
            <a:off x="4705350" y="2534575"/>
            <a:ext cx="3365700" cy="631800"/>
          </a:xfrm>
          <a:prstGeom prst="rect">
            <a:avLst/>
          </a:prstGeom>
        </p:spPr>
        <p:txBody>
          <a:bodyPr spcFirstLastPara="1" wrap="square" lIns="91425" tIns="91425" rIns="91425" bIns="91425" anchor="b" anchorCtr="0">
            <a:noAutofit/>
          </a:bodyPr>
          <a:lstStyle/>
          <a:p>
            <a:pPr marL="0" lvl="0" indent="0" algn="r" rtl="0">
              <a:lnSpc>
                <a:spcPct val="100000"/>
              </a:lnSpc>
              <a:spcBef>
                <a:spcPts val="0"/>
              </a:spcBef>
              <a:spcAft>
                <a:spcPts val="1600"/>
              </a:spcAft>
              <a:buNone/>
            </a:pPr>
            <a:r>
              <a:rPr lang="en-US" sz="2400" dirty="0"/>
              <a:t>“Anything you may, </a:t>
            </a:r>
          </a:p>
          <a:p>
            <a:pPr marL="0" lvl="0" indent="0" algn="r" rtl="0">
              <a:lnSpc>
                <a:spcPct val="100000"/>
              </a:lnSpc>
              <a:spcBef>
                <a:spcPts val="0"/>
              </a:spcBef>
              <a:spcAft>
                <a:spcPts val="1600"/>
              </a:spcAft>
              <a:buNone/>
            </a:pPr>
            <a:r>
              <a:rPr lang="en-US" sz="2400" dirty="0"/>
              <a:t>Nothing you must.”</a:t>
            </a:r>
            <a:endParaRPr sz="2400" dirty="0"/>
          </a:p>
        </p:txBody>
      </p:sp>
      <p:pic>
        <p:nvPicPr>
          <p:cNvPr id="211" name="Google Shape;211;p24"/>
          <p:cNvPicPr preferRelativeResize="0"/>
          <p:nvPr/>
        </p:nvPicPr>
        <p:blipFill rotWithShape="1">
          <a:blip r:embed="rId3">
            <a:alphaModFix/>
          </a:blip>
          <a:srcRect l="59" r="69"/>
          <a:stretch/>
        </p:blipFill>
        <p:spPr>
          <a:xfrm>
            <a:off x="343175" y="952500"/>
            <a:ext cx="3666021" cy="3623301"/>
          </a:xfrm>
          <a:prstGeom prst="rect">
            <a:avLst/>
          </a:prstGeom>
          <a:noFill/>
          <a:ln>
            <a:noFill/>
          </a:ln>
        </p:spPr>
      </p:pic>
      <p:sp>
        <p:nvSpPr>
          <p:cNvPr id="212" name="Google Shape;212;p24"/>
          <p:cNvSpPr txBox="1">
            <a:spLocks noGrp="1"/>
          </p:cNvSpPr>
          <p:nvPr>
            <p:ph type="subTitle" idx="2"/>
          </p:nvPr>
        </p:nvSpPr>
        <p:spPr>
          <a:xfrm>
            <a:off x="5791200" y="3166375"/>
            <a:ext cx="2279700" cy="2130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s" dirty="0">
                <a:latin typeface="Fira Sans Extra Condensed"/>
                <a:ea typeface="Fira Sans Extra Condensed"/>
                <a:cs typeface="Fira Sans Extra Condensed"/>
                <a:sym typeface="Fira Sans Extra Condensed"/>
              </a:rPr>
              <a:t>—Phil Duchene (personal communication, October 30, 2020)</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68" name="Google Shape;668;p36"/>
          <p:cNvSpPr/>
          <p:nvPr/>
        </p:nvSpPr>
        <p:spPr>
          <a:xfrm>
            <a:off x="6417775" y="2518925"/>
            <a:ext cx="3774300" cy="37743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9" name="Google Shape;669;p36"/>
          <p:cNvPicPr preferRelativeResize="0"/>
          <p:nvPr/>
        </p:nvPicPr>
        <p:blipFill rotWithShape="1">
          <a:blip r:embed="rId3">
            <a:alphaModFix/>
          </a:blip>
          <a:srcRect t="9" b="9"/>
          <a:stretch/>
        </p:blipFill>
        <p:spPr>
          <a:xfrm>
            <a:off x="5393582" y="750942"/>
            <a:ext cx="3233948" cy="3821904"/>
          </a:xfrm>
          <a:prstGeom prst="rect">
            <a:avLst/>
          </a:prstGeom>
          <a:noFill/>
          <a:ln>
            <a:noFill/>
          </a:ln>
        </p:spPr>
      </p:pic>
      <p:sp>
        <p:nvSpPr>
          <p:cNvPr id="670" name="Google Shape;670;p36"/>
          <p:cNvSpPr txBox="1">
            <a:spLocks noGrp="1"/>
          </p:cNvSpPr>
          <p:nvPr>
            <p:ph type="ctrTitle" idx="6"/>
          </p:nvPr>
        </p:nvSpPr>
        <p:spPr>
          <a:xfrm>
            <a:off x="615225" y="2098650"/>
            <a:ext cx="20313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Overall Findings</a:t>
            </a:r>
            <a:endParaRPr dirty="0"/>
          </a:p>
        </p:txBody>
      </p:sp>
      <p:pic>
        <p:nvPicPr>
          <p:cNvPr id="671" name="Google Shape;671;p36"/>
          <p:cNvPicPr preferRelativeResize="0"/>
          <p:nvPr/>
        </p:nvPicPr>
        <p:blipFill rotWithShape="1">
          <a:blip r:embed="rId4">
            <a:alphaModFix/>
          </a:blip>
          <a:srcRect l="79" r="89"/>
          <a:stretch/>
        </p:blipFill>
        <p:spPr>
          <a:xfrm>
            <a:off x="923925" y="625475"/>
            <a:ext cx="1435698" cy="1251851"/>
          </a:xfrm>
          <a:prstGeom prst="rect">
            <a:avLst/>
          </a:prstGeom>
          <a:noFill/>
          <a:ln>
            <a:noFill/>
          </a:ln>
        </p:spPr>
      </p:pic>
      <p:cxnSp>
        <p:nvCxnSpPr>
          <p:cNvPr id="672" name="Google Shape;672;p36"/>
          <p:cNvCxnSpPr/>
          <p:nvPr/>
        </p:nvCxnSpPr>
        <p:spPr>
          <a:xfrm>
            <a:off x="923925" y="-114300"/>
            <a:ext cx="0" cy="1656000"/>
          </a:xfrm>
          <a:prstGeom prst="straightConnector1">
            <a:avLst/>
          </a:prstGeom>
          <a:noFill/>
          <a:ln w="19050" cap="flat" cmpd="sng">
            <a:solidFill>
              <a:schemeClr val="accent1"/>
            </a:solidFill>
            <a:prstDash val="solid"/>
            <a:round/>
            <a:headEnd type="none" w="med" len="med"/>
            <a:tailEnd type="none" w="med" len="med"/>
          </a:ln>
        </p:spPr>
      </p:cxnSp>
      <p:sp>
        <p:nvSpPr>
          <p:cNvPr id="673" name="Google Shape;673;p36"/>
          <p:cNvSpPr txBox="1">
            <a:spLocks noGrp="1"/>
          </p:cNvSpPr>
          <p:nvPr>
            <p:ph type="subTitle" idx="1"/>
          </p:nvPr>
        </p:nvSpPr>
        <p:spPr>
          <a:xfrm>
            <a:off x="3201534" y="447828"/>
            <a:ext cx="18804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Physical education has a big part in a child’s development,</a:t>
            </a:r>
          </a:p>
          <a:p>
            <a:pPr marL="0" lvl="0" indent="0" algn="ctr" rtl="0">
              <a:spcBef>
                <a:spcPts val="0"/>
              </a:spcBef>
              <a:spcAft>
                <a:spcPts val="0"/>
              </a:spcAft>
              <a:buNone/>
            </a:pPr>
            <a:r>
              <a:rPr lang="en-US" dirty="0"/>
              <a:t>It helps them physically, affectively, socially</a:t>
            </a:r>
            <a:endParaRPr dirty="0"/>
          </a:p>
        </p:txBody>
      </p:sp>
      <p:sp>
        <p:nvSpPr>
          <p:cNvPr id="674" name="Google Shape;674;p36"/>
          <p:cNvSpPr txBox="1">
            <a:spLocks noGrp="1"/>
          </p:cNvSpPr>
          <p:nvPr>
            <p:ph type="subTitle" idx="2"/>
          </p:nvPr>
        </p:nvSpPr>
        <p:spPr>
          <a:xfrm>
            <a:off x="3170760" y="1209900"/>
            <a:ext cx="18804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Even though many studies only show a small correlation with improvement academically and physical activity, all results are still positive</a:t>
            </a:r>
            <a:endParaRPr dirty="0"/>
          </a:p>
        </p:txBody>
      </p:sp>
      <p:sp>
        <p:nvSpPr>
          <p:cNvPr id="677" name="Google Shape;677;p36"/>
          <p:cNvSpPr txBox="1">
            <a:spLocks noGrp="1"/>
          </p:cNvSpPr>
          <p:nvPr>
            <p:ph type="subTitle" idx="4"/>
          </p:nvPr>
        </p:nvSpPr>
        <p:spPr>
          <a:xfrm>
            <a:off x="3209180" y="2381250"/>
            <a:ext cx="18804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Healthy lifestyles should be taught earlier in life to promote healthy habits and set a baseline for children in the future</a:t>
            </a:r>
            <a:endParaRPr dirty="0"/>
          </a:p>
        </p:txBody>
      </p:sp>
      <p:sp>
        <p:nvSpPr>
          <p:cNvPr id="47" name="Google Shape;677;p36">
            <a:extLst>
              <a:ext uri="{FF2B5EF4-FFF2-40B4-BE49-F238E27FC236}">
                <a16:creationId xmlns:a16="http://schemas.microsoft.com/office/drawing/2014/main" id="{ECE8D36B-CF48-F749-9020-4DEB1A6C2596}"/>
              </a:ext>
            </a:extLst>
          </p:cNvPr>
          <p:cNvSpPr txBox="1">
            <a:spLocks/>
          </p:cNvSpPr>
          <p:nvPr/>
        </p:nvSpPr>
        <p:spPr>
          <a:xfrm>
            <a:off x="3247600" y="3332344"/>
            <a:ext cx="1880400" cy="663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1pPr>
            <a:lvl2pPr marL="914400" marR="0" lvl="1"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2pPr>
            <a:lvl3pPr marL="1371600" marR="0" lvl="2"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3pPr>
            <a:lvl4pPr marL="1828800" marR="0" lvl="3"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4pPr>
            <a:lvl5pPr marL="2286000" marR="0" lvl="4"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5pPr>
            <a:lvl6pPr marL="2743200" marR="0" lvl="5"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6pPr>
            <a:lvl7pPr marL="3200400" marR="0" lvl="6"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7pPr>
            <a:lvl8pPr marL="3657600" marR="0" lvl="7"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8pPr>
            <a:lvl9pPr marL="4114800" marR="0" lvl="8" indent="-304800" algn="ctr" rtl="0">
              <a:lnSpc>
                <a:spcPct val="100000"/>
              </a:lnSpc>
              <a:spcBef>
                <a:spcPts val="0"/>
              </a:spcBef>
              <a:spcAft>
                <a:spcPts val="0"/>
              </a:spcAft>
              <a:buClr>
                <a:schemeClr val="dk1"/>
              </a:buClr>
              <a:buSzPts val="1000"/>
              <a:buFont typeface="Nunito Light"/>
              <a:buNone/>
              <a:defRPr sz="1000" b="0" i="0" u="none" strike="noStrike" cap="none">
                <a:solidFill>
                  <a:schemeClr val="dk1"/>
                </a:solidFill>
                <a:latin typeface="Nunito Light"/>
                <a:ea typeface="Nunito Light"/>
                <a:cs typeface="Nunito Light"/>
                <a:sym typeface="Nunito Light"/>
              </a:defRPr>
            </a:lvl9pPr>
          </a:lstStyle>
          <a:p>
            <a:pPr marL="0" indent="0"/>
            <a:r>
              <a:rPr lang="en-US" dirty="0"/>
              <a:t>Daily PA can help teachers in the long run as well</a:t>
            </a:r>
          </a:p>
          <a:p>
            <a:pPr marL="0" indent="0"/>
            <a:endParaRPr lang="en-US" dirty="0"/>
          </a:p>
          <a:p>
            <a:pPr marL="0" indent="0"/>
            <a:r>
              <a:rPr lang="en-US" dirty="0"/>
              <a:t>More pedagogy of physical education available for teachers should be a necessity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1"/>
          <p:cNvSpPr/>
          <p:nvPr/>
        </p:nvSpPr>
        <p:spPr>
          <a:xfrm>
            <a:off x="-2390400" y="-631225"/>
            <a:ext cx="6399300" cy="6399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txBox="1">
            <a:spLocks noGrp="1"/>
          </p:cNvSpPr>
          <p:nvPr>
            <p:ph type="subTitle" idx="2"/>
          </p:nvPr>
        </p:nvSpPr>
        <p:spPr>
          <a:xfrm>
            <a:off x="778749" y="2830224"/>
            <a:ext cx="19083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dirty="0"/>
              <a:t>Have learned how promoting PA every day has so many positive effects</a:t>
            </a:r>
            <a:endParaRPr dirty="0"/>
          </a:p>
        </p:txBody>
      </p:sp>
      <p:pic>
        <p:nvPicPr>
          <p:cNvPr id="512" name="Google Shape;512;p31"/>
          <p:cNvPicPr preferRelativeResize="0"/>
          <p:nvPr/>
        </p:nvPicPr>
        <p:blipFill rotWithShape="1">
          <a:blip r:embed="rId3">
            <a:alphaModFix/>
          </a:blip>
          <a:srcRect l="9" r="9"/>
          <a:stretch/>
        </p:blipFill>
        <p:spPr>
          <a:xfrm>
            <a:off x="3070425" y="617394"/>
            <a:ext cx="4340697" cy="3844971"/>
          </a:xfrm>
          <a:prstGeom prst="rect">
            <a:avLst/>
          </a:prstGeom>
          <a:noFill/>
          <a:ln>
            <a:noFill/>
          </a:ln>
        </p:spPr>
      </p:pic>
      <p:sp>
        <p:nvSpPr>
          <p:cNvPr id="513" name="Google Shape;513;p31"/>
          <p:cNvSpPr txBox="1">
            <a:spLocks noGrp="1"/>
          </p:cNvSpPr>
          <p:nvPr>
            <p:ph type="ctrTitle"/>
          </p:nvPr>
        </p:nvSpPr>
        <p:spPr>
          <a:xfrm flipH="1">
            <a:off x="6641792" y="2098650"/>
            <a:ext cx="18804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Teaching Career</a:t>
            </a:r>
            <a:br>
              <a:rPr lang="es" dirty="0"/>
            </a:br>
            <a:r>
              <a:rPr lang="es" dirty="0"/>
              <a:t>Relevance</a:t>
            </a:r>
            <a:endParaRPr dirty="0"/>
          </a:p>
        </p:txBody>
      </p:sp>
      <p:sp>
        <p:nvSpPr>
          <p:cNvPr id="514" name="Google Shape;514;p31"/>
          <p:cNvSpPr txBox="1">
            <a:spLocks noGrp="1"/>
          </p:cNvSpPr>
          <p:nvPr>
            <p:ph type="title" idx="4"/>
          </p:nvPr>
        </p:nvSpPr>
        <p:spPr>
          <a:xfrm>
            <a:off x="954078" y="871167"/>
            <a:ext cx="15576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solidFill>
                  <a:schemeClr val="accent4"/>
                </a:solidFill>
              </a:rPr>
              <a:t>How to Incorporate</a:t>
            </a:r>
            <a:endParaRPr sz="1600" dirty="0">
              <a:solidFill>
                <a:schemeClr val="accent4"/>
              </a:solidFill>
            </a:endParaRPr>
          </a:p>
        </p:txBody>
      </p:sp>
      <p:sp>
        <p:nvSpPr>
          <p:cNvPr id="515" name="Google Shape;515;p31"/>
          <p:cNvSpPr txBox="1">
            <a:spLocks noGrp="1"/>
          </p:cNvSpPr>
          <p:nvPr>
            <p:ph type="title" idx="5"/>
          </p:nvPr>
        </p:nvSpPr>
        <p:spPr>
          <a:xfrm>
            <a:off x="1129449" y="2394889"/>
            <a:ext cx="1206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solidFill>
                  <a:schemeClr val="accent4"/>
                </a:solidFill>
              </a:rPr>
              <a:t>Positive Effects</a:t>
            </a:r>
            <a:endParaRPr sz="1600" dirty="0">
              <a:solidFill>
                <a:schemeClr val="accent4"/>
              </a:solidFill>
            </a:endParaRPr>
          </a:p>
        </p:txBody>
      </p:sp>
      <p:sp>
        <p:nvSpPr>
          <p:cNvPr id="516" name="Google Shape;516;p31"/>
          <p:cNvSpPr txBox="1">
            <a:spLocks noGrp="1"/>
          </p:cNvSpPr>
          <p:nvPr>
            <p:ph type="title" idx="6"/>
          </p:nvPr>
        </p:nvSpPr>
        <p:spPr>
          <a:xfrm>
            <a:off x="1129449" y="3976393"/>
            <a:ext cx="1392822"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1600" dirty="0">
                <a:solidFill>
                  <a:schemeClr val="accent4"/>
                </a:solidFill>
              </a:rPr>
              <a:t>Teaching Style</a:t>
            </a:r>
            <a:endParaRPr sz="1600" dirty="0">
              <a:solidFill>
                <a:schemeClr val="accent4"/>
              </a:solidFill>
            </a:endParaRPr>
          </a:p>
        </p:txBody>
      </p:sp>
      <p:sp>
        <p:nvSpPr>
          <p:cNvPr id="517" name="Google Shape;517;p31"/>
          <p:cNvSpPr txBox="1">
            <a:spLocks noGrp="1"/>
          </p:cNvSpPr>
          <p:nvPr>
            <p:ph type="subTitle" idx="1"/>
          </p:nvPr>
        </p:nvSpPr>
        <p:spPr>
          <a:xfrm>
            <a:off x="778749" y="1315823"/>
            <a:ext cx="19083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dirty="0"/>
              <a:t>Have learned so many different ways I can put PE into every lesson</a:t>
            </a:r>
            <a:endParaRPr dirty="0"/>
          </a:p>
        </p:txBody>
      </p:sp>
      <p:sp>
        <p:nvSpPr>
          <p:cNvPr id="518" name="Google Shape;518;p31"/>
          <p:cNvSpPr txBox="1">
            <a:spLocks noGrp="1"/>
          </p:cNvSpPr>
          <p:nvPr>
            <p:ph type="subTitle" idx="3"/>
          </p:nvPr>
        </p:nvSpPr>
        <p:spPr>
          <a:xfrm>
            <a:off x="778749" y="4425227"/>
            <a:ext cx="1908300" cy="66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Have learned that my teaching style can be a Physically Active one</a:t>
            </a:r>
            <a:endParaRPr dirty="0"/>
          </a:p>
        </p:txBody>
      </p:sp>
      <p:pic>
        <p:nvPicPr>
          <p:cNvPr id="519" name="Google Shape;519;p31"/>
          <p:cNvPicPr preferRelativeResize="0"/>
          <p:nvPr/>
        </p:nvPicPr>
        <p:blipFill>
          <a:blip r:embed="rId4">
            <a:alphaModFix/>
          </a:blip>
          <a:stretch>
            <a:fillRect/>
          </a:stretch>
        </p:blipFill>
        <p:spPr>
          <a:xfrm>
            <a:off x="1386412" y="1842073"/>
            <a:ext cx="663574" cy="663600"/>
          </a:xfrm>
          <a:prstGeom prst="rect">
            <a:avLst/>
          </a:prstGeom>
          <a:noFill/>
          <a:ln>
            <a:noFill/>
          </a:ln>
        </p:spPr>
      </p:pic>
      <p:pic>
        <p:nvPicPr>
          <p:cNvPr id="520" name="Google Shape;520;p31"/>
          <p:cNvPicPr preferRelativeResize="0"/>
          <p:nvPr/>
        </p:nvPicPr>
        <p:blipFill rotWithShape="1">
          <a:blip r:embed="rId5">
            <a:alphaModFix/>
          </a:blip>
          <a:srcRect/>
          <a:stretch/>
        </p:blipFill>
        <p:spPr>
          <a:xfrm>
            <a:off x="1346186" y="271071"/>
            <a:ext cx="703800" cy="703824"/>
          </a:xfrm>
          <a:prstGeom prst="rect">
            <a:avLst/>
          </a:prstGeom>
          <a:noFill/>
          <a:ln>
            <a:noFill/>
          </a:ln>
        </p:spPr>
      </p:pic>
      <p:pic>
        <p:nvPicPr>
          <p:cNvPr id="521" name="Google Shape;521;p31"/>
          <p:cNvPicPr preferRelativeResize="0"/>
          <p:nvPr/>
        </p:nvPicPr>
        <p:blipFill rotWithShape="1">
          <a:blip r:embed="rId6">
            <a:alphaModFix/>
          </a:blip>
          <a:srcRect/>
          <a:stretch/>
        </p:blipFill>
        <p:spPr>
          <a:xfrm>
            <a:off x="1414849" y="3413799"/>
            <a:ext cx="636100" cy="6361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8527D-5395-8A42-B16B-52A2BE65D81C}"/>
              </a:ext>
            </a:extLst>
          </p:cNvPr>
          <p:cNvSpPr>
            <a:spLocks noGrp="1"/>
          </p:cNvSpPr>
          <p:nvPr>
            <p:ph type="ctrTitle"/>
          </p:nvPr>
        </p:nvSpPr>
        <p:spPr>
          <a:xfrm>
            <a:off x="2326331" y="2571750"/>
            <a:ext cx="2314200" cy="384900"/>
          </a:xfrm>
        </p:spPr>
        <p:txBody>
          <a:bodyPr/>
          <a:lstStyle/>
          <a:p>
            <a:r>
              <a:rPr lang="en-US" dirty="0"/>
              <a:t>Different </a:t>
            </a:r>
            <a:br>
              <a:rPr lang="en-US" dirty="0"/>
            </a:br>
            <a:r>
              <a:rPr lang="en-US" dirty="0"/>
              <a:t>Programs</a:t>
            </a:r>
          </a:p>
        </p:txBody>
      </p:sp>
      <p:sp>
        <p:nvSpPr>
          <p:cNvPr id="5" name="Title 4">
            <a:extLst>
              <a:ext uri="{FF2B5EF4-FFF2-40B4-BE49-F238E27FC236}">
                <a16:creationId xmlns:a16="http://schemas.microsoft.com/office/drawing/2014/main" id="{D13CA98E-E1A7-2E4D-AB90-1600B8CDB191}"/>
              </a:ext>
            </a:extLst>
          </p:cNvPr>
          <p:cNvSpPr>
            <a:spLocks noGrp="1"/>
          </p:cNvSpPr>
          <p:nvPr>
            <p:ph type="ctrTitle" idx="3"/>
          </p:nvPr>
        </p:nvSpPr>
        <p:spPr>
          <a:xfrm>
            <a:off x="4334177" y="2424175"/>
            <a:ext cx="2314200" cy="384900"/>
          </a:xfrm>
        </p:spPr>
        <p:txBody>
          <a:bodyPr/>
          <a:lstStyle/>
          <a:p>
            <a:r>
              <a:rPr lang="en-US" dirty="0"/>
              <a:t>Statistics </a:t>
            </a:r>
          </a:p>
        </p:txBody>
      </p:sp>
      <p:sp>
        <p:nvSpPr>
          <p:cNvPr id="7" name="Title 6">
            <a:extLst>
              <a:ext uri="{FF2B5EF4-FFF2-40B4-BE49-F238E27FC236}">
                <a16:creationId xmlns:a16="http://schemas.microsoft.com/office/drawing/2014/main" id="{30B2BC23-C12E-3C49-9121-91BEF175ADFE}"/>
              </a:ext>
            </a:extLst>
          </p:cNvPr>
          <p:cNvSpPr>
            <a:spLocks noGrp="1"/>
          </p:cNvSpPr>
          <p:nvPr>
            <p:ph type="ctrTitle" idx="5"/>
          </p:nvPr>
        </p:nvSpPr>
        <p:spPr>
          <a:xfrm>
            <a:off x="6412532" y="2571750"/>
            <a:ext cx="2275800" cy="384900"/>
          </a:xfrm>
        </p:spPr>
        <p:txBody>
          <a:bodyPr/>
          <a:lstStyle/>
          <a:p>
            <a:r>
              <a:rPr lang="en-US" dirty="0"/>
              <a:t>Indigenous </a:t>
            </a:r>
            <a:br>
              <a:rPr lang="en-US" dirty="0"/>
            </a:br>
            <a:r>
              <a:rPr lang="en-US" dirty="0"/>
              <a:t>Learning</a:t>
            </a:r>
          </a:p>
        </p:txBody>
      </p:sp>
      <p:sp>
        <p:nvSpPr>
          <p:cNvPr id="8" name="Title 7">
            <a:extLst>
              <a:ext uri="{FF2B5EF4-FFF2-40B4-BE49-F238E27FC236}">
                <a16:creationId xmlns:a16="http://schemas.microsoft.com/office/drawing/2014/main" id="{09020044-7E2D-AB46-80EC-6E6A0E42D4E2}"/>
              </a:ext>
            </a:extLst>
          </p:cNvPr>
          <p:cNvSpPr>
            <a:spLocks noGrp="1"/>
          </p:cNvSpPr>
          <p:nvPr>
            <p:ph type="ctrTitle" idx="6"/>
          </p:nvPr>
        </p:nvSpPr>
        <p:spPr/>
        <p:txBody>
          <a:bodyPr/>
          <a:lstStyle/>
          <a:p>
            <a:r>
              <a:rPr lang="en-US" dirty="0"/>
              <a:t>Explore More</a:t>
            </a:r>
          </a:p>
        </p:txBody>
      </p:sp>
    </p:spTree>
    <p:extLst>
      <p:ext uri="{BB962C8B-B14F-4D97-AF65-F5344CB8AC3E}">
        <p14:creationId xmlns:p14="http://schemas.microsoft.com/office/powerpoint/2010/main" val="556178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94"/>
        <p:cNvGrpSpPr/>
        <p:nvPr/>
      </p:nvGrpSpPr>
      <p:grpSpPr>
        <a:xfrm>
          <a:off x="0" y="0"/>
          <a:ext cx="0" cy="0"/>
          <a:chOff x="0" y="0"/>
          <a:chExt cx="0" cy="0"/>
        </a:xfrm>
      </p:grpSpPr>
      <p:sp>
        <p:nvSpPr>
          <p:cNvPr id="695" name="Google Shape;695;p38"/>
          <p:cNvSpPr/>
          <p:nvPr/>
        </p:nvSpPr>
        <p:spPr>
          <a:xfrm>
            <a:off x="1057925" y="787650"/>
            <a:ext cx="3977100" cy="3977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8"/>
          <p:cNvSpPr txBox="1">
            <a:spLocks noGrp="1"/>
          </p:cNvSpPr>
          <p:nvPr>
            <p:ph type="ctrTitle"/>
          </p:nvPr>
        </p:nvSpPr>
        <p:spPr>
          <a:xfrm>
            <a:off x="5440793" y="481850"/>
            <a:ext cx="3080100" cy="1101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THANKS</a:t>
            </a:r>
            <a:endParaRPr/>
          </a:p>
        </p:txBody>
      </p:sp>
      <p:pic>
        <p:nvPicPr>
          <p:cNvPr id="697" name="Google Shape;697;p38"/>
          <p:cNvPicPr preferRelativeResize="0"/>
          <p:nvPr/>
        </p:nvPicPr>
        <p:blipFill rotWithShape="1">
          <a:blip r:embed="rId3">
            <a:alphaModFix/>
          </a:blip>
          <a:srcRect l="1266" r="1276"/>
          <a:stretch/>
        </p:blipFill>
        <p:spPr>
          <a:xfrm>
            <a:off x="-3300" y="73575"/>
            <a:ext cx="6343144" cy="5239549"/>
          </a:xfrm>
          <a:prstGeom prst="rect">
            <a:avLst/>
          </a:prstGeom>
          <a:noFill/>
          <a:ln>
            <a:noFill/>
          </a:ln>
        </p:spPr>
      </p:pic>
      <p:sp>
        <p:nvSpPr>
          <p:cNvPr id="698" name="Google Shape;698;p38"/>
          <p:cNvSpPr txBox="1">
            <a:spLocks noGrp="1"/>
          </p:cNvSpPr>
          <p:nvPr>
            <p:ph type="subTitle" idx="1"/>
          </p:nvPr>
        </p:nvSpPr>
        <p:spPr>
          <a:xfrm>
            <a:off x="5236618" y="1583650"/>
            <a:ext cx="3284400" cy="119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 dirty="0"/>
              <a:t>Does anyone have any questions?</a:t>
            </a:r>
            <a:endParaRPr dirty="0"/>
          </a:p>
          <a:p>
            <a:pPr marL="0" lvl="0" indent="0" algn="r" rtl="0">
              <a:spcBef>
                <a:spcPts val="0"/>
              </a:spcBef>
              <a:spcAft>
                <a:spcPts val="0"/>
              </a:spcAft>
              <a:buClr>
                <a:schemeClr val="dk1"/>
              </a:buClr>
              <a:buSzPts val="1100"/>
              <a:buFont typeface="Arial"/>
              <a:buNone/>
            </a:pPr>
            <a:endParaRPr lang="en-US" dirty="0"/>
          </a:p>
          <a:p>
            <a:pPr marL="0" lvl="0" indent="0" algn="r" rtl="0">
              <a:spcBef>
                <a:spcPts val="0"/>
              </a:spcBef>
              <a:spcAft>
                <a:spcPts val="0"/>
              </a:spcAft>
              <a:buClr>
                <a:schemeClr val="dk1"/>
              </a:buClr>
              <a:buSzPts val="1100"/>
              <a:buFont typeface="Arial"/>
              <a:buNone/>
            </a:pPr>
            <a:r>
              <a:rPr lang="en-US" dirty="0"/>
              <a:t>(G)Anna Serdyukova</a:t>
            </a:r>
          </a:p>
          <a:p>
            <a:pPr marL="0" lvl="0" indent="0" algn="r" rtl="0">
              <a:spcBef>
                <a:spcPts val="0"/>
              </a:spcBef>
              <a:spcAft>
                <a:spcPts val="0"/>
              </a:spcAft>
              <a:buClr>
                <a:schemeClr val="dk1"/>
              </a:buClr>
              <a:buSzPts val="1100"/>
              <a:buFont typeface="Arial"/>
              <a:buNone/>
            </a:pPr>
            <a:r>
              <a:rPr lang="en-US" dirty="0"/>
              <a:t>EDCI 250 A02</a:t>
            </a:r>
          </a:p>
          <a:p>
            <a:pPr marL="0" lvl="0" indent="0" algn="r" rtl="0">
              <a:spcBef>
                <a:spcPts val="0"/>
              </a:spcBef>
              <a:spcAft>
                <a:spcPts val="0"/>
              </a:spcAft>
              <a:buClr>
                <a:schemeClr val="dk1"/>
              </a:buClr>
              <a:buSzPts val="1100"/>
              <a:buFont typeface="Arial"/>
              <a:buNone/>
            </a:pPr>
            <a:r>
              <a:rPr lang="en-US" dirty="0"/>
              <a:t>B.Ed. Elementary Field Experience Seminar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3"/>
          <p:cNvSpPr/>
          <p:nvPr/>
        </p:nvSpPr>
        <p:spPr>
          <a:xfrm>
            <a:off x="-1447500" y="-2100975"/>
            <a:ext cx="5024100" cy="50241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p:nvPr/>
        </p:nvSpPr>
        <p:spPr>
          <a:xfrm>
            <a:off x="1101025" y="1002650"/>
            <a:ext cx="2297700" cy="22977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3"/>
          <p:cNvSpPr txBox="1">
            <a:spLocks noGrp="1"/>
          </p:cNvSpPr>
          <p:nvPr>
            <p:ph type="ctrTitle"/>
          </p:nvPr>
        </p:nvSpPr>
        <p:spPr>
          <a:xfrm>
            <a:off x="1737650" y="520150"/>
            <a:ext cx="4347300" cy="20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dirty="0"/>
              <a:t>Inquiry Question</a:t>
            </a:r>
            <a:endParaRPr sz="2800" dirty="0"/>
          </a:p>
        </p:txBody>
      </p:sp>
      <p:sp>
        <p:nvSpPr>
          <p:cNvPr id="205" name="Google Shape;205;p23"/>
          <p:cNvSpPr txBox="1">
            <a:spLocks noGrp="1"/>
          </p:cNvSpPr>
          <p:nvPr>
            <p:ph type="subTitle" idx="1"/>
          </p:nvPr>
        </p:nvSpPr>
        <p:spPr>
          <a:xfrm>
            <a:off x="3576600" y="2574250"/>
            <a:ext cx="3141000" cy="178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accent2"/>
                </a:solidFill>
              </a:rPr>
              <a:t>What are the positive effects of Physical Education and how can it be integrated into different subjects?</a:t>
            </a:r>
            <a:endParaRPr dirty="0">
              <a:solidFill>
                <a:schemeClr val="accent2"/>
              </a:solidFill>
            </a:endParaRPr>
          </a:p>
        </p:txBody>
      </p:sp>
      <p:grpSp>
        <p:nvGrpSpPr>
          <p:cNvPr id="47" name="Google Shape;300;p27">
            <a:extLst>
              <a:ext uri="{FF2B5EF4-FFF2-40B4-BE49-F238E27FC236}">
                <a16:creationId xmlns:a16="http://schemas.microsoft.com/office/drawing/2014/main" id="{0A9B1983-9D55-8845-AE5D-236490482872}"/>
              </a:ext>
            </a:extLst>
          </p:cNvPr>
          <p:cNvGrpSpPr/>
          <p:nvPr/>
        </p:nvGrpSpPr>
        <p:grpSpPr>
          <a:xfrm>
            <a:off x="6772009" y="3004458"/>
            <a:ext cx="1688756" cy="1746559"/>
            <a:chOff x="2622825" y="1006000"/>
            <a:chExt cx="3347800" cy="3347800"/>
          </a:xfrm>
        </p:grpSpPr>
        <p:sp>
          <p:nvSpPr>
            <p:cNvPr id="48" name="Google Shape;301;p27">
              <a:extLst>
                <a:ext uri="{FF2B5EF4-FFF2-40B4-BE49-F238E27FC236}">
                  <a16:creationId xmlns:a16="http://schemas.microsoft.com/office/drawing/2014/main" id="{09E60720-DB75-0145-A847-A1C922572FCD}"/>
                </a:ext>
              </a:extLst>
            </p:cNvPr>
            <p:cNvSpPr/>
            <p:nvPr/>
          </p:nvSpPr>
          <p:spPr>
            <a:xfrm>
              <a:off x="2622825" y="1006000"/>
              <a:ext cx="3347800" cy="3347800"/>
            </a:xfrm>
            <a:custGeom>
              <a:avLst/>
              <a:gdLst/>
              <a:ahLst/>
              <a:cxnLst/>
              <a:rect l="l" t="t" r="r" b="b"/>
              <a:pathLst>
                <a:path w="133912" h="133912" extrusionOk="0">
                  <a:moveTo>
                    <a:pt x="66936" y="1"/>
                  </a:moveTo>
                  <a:cubicBezTo>
                    <a:pt x="29963" y="1"/>
                    <a:pt x="1" y="29984"/>
                    <a:pt x="1" y="66956"/>
                  </a:cubicBezTo>
                  <a:cubicBezTo>
                    <a:pt x="1" y="103928"/>
                    <a:pt x="29963" y="133912"/>
                    <a:pt x="66956" y="133912"/>
                  </a:cubicBezTo>
                  <a:cubicBezTo>
                    <a:pt x="103928" y="133912"/>
                    <a:pt x="133912" y="103928"/>
                    <a:pt x="133912" y="66956"/>
                  </a:cubicBezTo>
                  <a:cubicBezTo>
                    <a:pt x="133912" y="29984"/>
                    <a:pt x="103928" y="1"/>
                    <a:pt x="669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02;p27">
              <a:extLst>
                <a:ext uri="{FF2B5EF4-FFF2-40B4-BE49-F238E27FC236}">
                  <a16:creationId xmlns:a16="http://schemas.microsoft.com/office/drawing/2014/main" id="{51647D00-E105-BB42-AE13-C5EDDAFC25D2}"/>
                </a:ext>
              </a:extLst>
            </p:cNvPr>
            <p:cNvSpPr/>
            <p:nvPr/>
          </p:nvSpPr>
          <p:spPr>
            <a:xfrm>
              <a:off x="2735825" y="2854100"/>
              <a:ext cx="2534875" cy="1091700"/>
            </a:xfrm>
            <a:custGeom>
              <a:avLst/>
              <a:gdLst/>
              <a:ahLst/>
              <a:cxnLst/>
              <a:rect l="l" t="t" r="r" b="b"/>
              <a:pathLst>
                <a:path w="101395" h="43668" extrusionOk="0">
                  <a:moveTo>
                    <a:pt x="21928" y="0"/>
                  </a:moveTo>
                  <a:cubicBezTo>
                    <a:pt x="19941" y="0"/>
                    <a:pt x="17890" y="1569"/>
                    <a:pt x="17493" y="3515"/>
                  </a:cubicBezTo>
                  <a:cubicBezTo>
                    <a:pt x="16907" y="6277"/>
                    <a:pt x="19020" y="8872"/>
                    <a:pt x="21845" y="8872"/>
                  </a:cubicBezTo>
                  <a:lnTo>
                    <a:pt x="23205" y="8872"/>
                  </a:lnTo>
                  <a:cubicBezTo>
                    <a:pt x="23351" y="8893"/>
                    <a:pt x="23519" y="8893"/>
                    <a:pt x="23686" y="8913"/>
                  </a:cubicBezTo>
                  <a:cubicBezTo>
                    <a:pt x="23686" y="8913"/>
                    <a:pt x="24653" y="8867"/>
                    <a:pt x="25509" y="8867"/>
                  </a:cubicBezTo>
                  <a:cubicBezTo>
                    <a:pt x="25936" y="8867"/>
                    <a:pt x="26336" y="8879"/>
                    <a:pt x="26573" y="8913"/>
                  </a:cubicBezTo>
                  <a:cubicBezTo>
                    <a:pt x="29168" y="9269"/>
                    <a:pt x="30863" y="11152"/>
                    <a:pt x="30863" y="12931"/>
                  </a:cubicBezTo>
                  <a:cubicBezTo>
                    <a:pt x="30863" y="15002"/>
                    <a:pt x="28498" y="16990"/>
                    <a:pt x="25255" y="17241"/>
                  </a:cubicBezTo>
                  <a:cubicBezTo>
                    <a:pt x="22926" y="17421"/>
                    <a:pt x="19026" y="17481"/>
                    <a:pt x="14866" y="17481"/>
                  </a:cubicBezTo>
                  <a:cubicBezTo>
                    <a:pt x="9350" y="17481"/>
                    <a:pt x="3376" y="17375"/>
                    <a:pt x="0" y="17304"/>
                  </a:cubicBezTo>
                  <a:lnTo>
                    <a:pt x="0" y="17304"/>
                  </a:lnTo>
                  <a:cubicBezTo>
                    <a:pt x="1172" y="20296"/>
                    <a:pt x="2553" y="23204"/>
                    <a:pt x="4122" y="26008"/>
                  </a:cubicBezTo>
                  <a:cubicBezTo>
                    <a:pt x="6759" y="25962"/>
                    <a:pt x="9834" y="25928"/>
                    <a:pt x="12766" y="25928"/>
                  </a:cubicBezTo>
                  <a:cubicBezTo>
                    <a:pt x="16464" y="25928"/>
                    <a:pt x="19935" y="25982"/>
                    <a:pt x="22012" y="26134"/>
                  </a:cubicBezTo>
                  <a:cubicBezTo>
                    <a:pt x="25255" y="26385"/>
                    <a:pt x="27599" y="28372"/>
                    <a:pt x="27599" y="30444"/>
                  </a:cubicBezTo>
                  <a:cubicBezTo>
                    <a:pt x="27599" y="32515"/>
                    <a:pt x="25255" y="34503"/>
                    <a:pt x="22012" y="34754"/>
                  </a:cubicBezTo>
                  <a:cubicBezTo>
                    <a:pt x="21077" y="34824"/>
                    <a:pt x="19520" y="34847"/>
                    <a:pt x="17858" y="34847"/>
                  </a:cubicBezTo>
                  <a:cubicBezTo>
                    <a:pt x="14535" y="34847"/>
                    <a:pt x="10797" y="34754"/>
                    <a:pt x="10797" y="34754"/>
                  </a:cubicBezTo>
                  <a:cubicBezTo>
                    <a:pt x="10567" y="34754"/>
                    <a:pt x="10337" y="34775"/>
                    <a:pt x="10106" y="34817"/>
                  </a:cubicBezTo>
                  <a:cubicBezTo>
                    <a:pt x="12659" y="38018"/>
                    <a:pt x="15505" y="40968"/>
                    <a:pt x="18581" y="43668"/>
                  </a:cubicBezTo>
                  <a:lnTo>
                    <a:pt x="96479" y="43668"/>
                  </a:lnTo>
                  <a:cubicBezTo>
                    <a:pt x="98572" y="43668"/>
                    <a:pt x="100664" y="41973"/>
                    <a:pt x="100978" y="39880"/>
                  </a:cubicBezTo>
                  <a:cubicBezTo>
                    <a:pt x="101394" y="37214"/>
                    <a:pt x="99322" y="34775"/>
                    <a:pt x="96618" y="34775"/>
                  </a:cubicBezTo>
                  <a:cubicBezTo>
                    <a:pt x="96607" y="34775"/>
                    <a:pt x="96595" y="34775"/>
                    <a:pt x="96584" y="34775"/>
                  </a:cubicBezTo>
                  <a:lnTo>
                    <a:pt x="64968" y="34775"/>
                  </a:lnTo>
                  <a:cubicBezTo>
                    <a:pt x="61767" y="34273"/>
                    <a:pt x="59361" y="32515"/>
                    <a:pt x="59361" y="30444"/>
                  </a:cubicBezTo>
                  <a:cubicBezTo>
                    <a:pt x="59361" y="28372"/>
                    <a:pt x="61767" y="26636"/>
                    <a:pt x="64968" y="26134"/>
                  </a:cubicBezTo>
                  <a:lnTo>
                    <a:pt x="82983" y="26134"/>
                  </a:lnTo>
                  <a:cubicBezTo>
                    <a:pt x="85076" y="26134"/>
                    <a:pt x="87168" y="24439"/>
                    <a:pt x="87482" y="22367"/>
                  </a:cubicBezTo>
                  <a:cubicBezTo>
                    <a:pt x="87880" y="19668"/>
                    <a:pt x="85808" y="17262"/>
                    <a:pt x="83088" y="17241"/>
                  </a:cubicBezTo>
                  <a:cubicBezTo>
                    <a:pt x="83088" y="17241"/>
                    <a:pt x="78122" y="17371"/>
                    <a:pt x="73708" y="17371"/>
                  </a:cubicBezTo>
                  <a:cubicBezTo>
                    <a:pt x="71501" y="17371"/>
                    <a:pt x="69432" y="17339"/>
                    <a:pt x="68190" y="17241"/>
                  </a:cubicBezTo>
                  <a:cubicBezTo>
                    <a:pt x="64947" y="16990"/>
                    <a:pt x="62583" y="15002"/>
                    <a:pt x="62583" y="12931"/>
                  </a:cubicBezTo>
                  <a:cubicBezTo>
                    <a:pt x="62583" y="11152"/>
                    <a:pt x="64278" y="9269"/>
                    <a:pt x="66872" y="8893"/>
                  </a:cubicBezTo>
                  <a:cubicBezTo>
                    <a:pt x="67165" y="8882"/>
                    <a:pt x="67463" y="8877"/>
                    <a:pt x="67761" y="8877"/>
                  </a:cubicBezTo>
                  <a:cubicBezTo>
                    <a:pt x="68060" y="8877"/>
                    <a:pt x="68358" y="8882"/>
                    <a:pt x="68651" y="8893"/>
                  </a:cubicBezTo>
                  <a:cubicBezTo>
                    <a:pt x="68839" y="8893"/>
                    <a:pt x="68986" y="8872"/>
                    <a:pt x="69153" y="8872"/>
                  </a:cubicBezTo>
                  <a:cubicBezTo>
                    <a:pt x="69271" y="8865"/>
                    <a:pt x="69467" y="8862"/>
                    <a:pt x="69674" y="8862"/>
                  </a:cubicBezTo>
                  <a:cubicBezTo>
                    <a:pt x="70090" y="8862"/>
                    <a:pt x="70555" y="8872"/>
                    <a:pt x="70555" y="8872"/>
                  </a:cubicBezTo>
                  <a:cubicBezTo>
                    <a:pt x="73275" y="8872"/>
                    <a:pt x="75367" y="6444"/>
                    <a:pt x="74949" y="3745"/>
                  </a:cubicBezTo>
                  <a:cubicBezTo>
                    <a:pt x="74635" y="1674"/>
                    <a:pt x="72563" y="0"/>
                    <a:pt x="70471" y="0"/>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03;p27">
              <a:extLst>
                <a:ext uri="{FF2B5EF4-FFF2-40B4-BE49-F238E27FC236}">
                  <a16:creationId xmlns:a16="http://schemas.microsoft.com/office/drawing/2014/main" id="{76077661-66D2-BC42-B0C6-DB2D71395BD3}"/>
                </a:ext>
              </a:extLst>
            </p:cNvPr>
            <p:cNvSpPr/>
            <p:nvPr/>
          </p:nvSpPr>
          <p:spPr>
            <a:xfrm>
              <a:off x="4203100" y="1905700"/>
              <a:ext cx="1761775" cy="804050"/>
            </a:xfrm>
            <a:custGeom>
              <a:avLst/>
              <a:gdLst/>
              <a:ahLst/>
              <a:cxnLst/>
              <a:rect l="l" t="t" r="r" b="b"/>
              <a:pathLst>
                <a:path w="70471" h="32162" extrusionOk="0">
                  <a:moveTo>
                    <a:pt x="22742" y="0"/>
                  </a:moveTo>
                  <a:cubicBezTo>
                    <a:pt x="21147" y="0"/>
                    <a:pt x="19789" y="1138"/>
                    <a:pt x="19501" y="2701"/>
                  </a:cubicBezTo>
                  <a:cubicBezTo>
                    <a:pt x="19145" y="4709"/>
                    <a:pt x="20694" y="6551"/>
                    <a:pt x="22744" y="6572"/>
                  </a:cubicBezTo>
                  <a:cubicBezTo>
                    <a:pt x="22744" y="6572"/>
                    <a:pt x="23088" y="6562"/>
                    <a:pt x="23398" y="6562"/>
                  </a:cubicBezTo>
                  <a:cubicBezTo>
                    <a:pt x="23553" y="6562"/>
                    <a:pt x="23700" y="6565"/>
                    <a:pt x="23790" y="6572"/>
                  </a:cubicBezTo>
                  <a:cubicBezTo>
                    <a:pt x="23895" y="6572"/>
                    <a:pt x="24020" y="6592"/>
                    <a:pt x="24146" y="6592"/>
                  </a:cubicBezTo>
                  <a:cubicBezTo>
                    <a:pt x="24366" y="6572"/>
                    <a:pt x="24585" y="6561"/>
                    <a:pt x="24805" y="6561"/>
                  </a:cubicBezTo>
                  <a:cubicBezTo>
                    <a:pt x="25025" y="6561"/>
                    <a:pt x="25244" y="6572"/>
                    <a:pt x="25464" y="6592"/>
                  </a:cubicBezTo>
                  <a:cubicBezTo>
                    <a:pt x="27389" y="6844"/>
                    <a:pt x="28645" y="8245"/>
                    <a:pt x="28645" y="9564"/>
                  </a:cubicBezTo>
                  <a:cubicBezTo>
                    <a:pt x="28645" y="11091"/>
                    <a:pt x="26908" y="12577"/>
                    <a:pt x="24502" y="12744"/>
                  </a:cubicBezTo>
                  <a:cubicBezTo>
                    <a:pt x="23588" y="12821"/>
                    <a:pt x="22058" y="12846"/>
                    <a:pt x="20425" y="12846"/>
                  </a:cubicBezTo>
                  <a:cubicBezTo>
                    <a:pt x="17157" y="12846"/>
                    <a:pt x="13475" y="12744"/>
                    <a:pt x="13475" y="12744"/>
                  </a:cubicBezTo>
                  <a:cubicBezTo>
                    <a:pt x="11445" y="12765"/>
                    <a:pt x="9876" y="14606"/>
                    <a:pt x="10232" y="16615"/>
                  </a:cubicBezTo>
                  <a:cubicBezTo>
                    <a:pt x="10546" y="18205"/>
                    <a:pt x="11947" y="19356"/>
                    <a:pt x="13580" y="19356"/>
                  </a:cubicBezTo>
                  <a:lnTo>
                    <a:pt x="26929" y="19356"/>
                  </a:lnTo>
                  <a:cubicBezTo>
                    <a:pt x="29272" y="19712"/>
                    <a:pt x="31009" y="20988"/>
                    <a:pt x="31009" y="22494"/>
                  </a:cubicBezTo>
                  <a:cubicBezTo>
                    <a:pt x="31009" y="24001"/>
                    <a:pt x="29272" y="25256"/>
                    <a:pt x="26929" y="25633"/>
                  </a:cubicBezTo>
                  <a:lnTo>
                    <a:pt x="3557" y="25633"/>
                  </a:lnTo>
                  <a:cubicBezTo>
                    <a:pt x="3530" y="25632"/>
                    <a:pt x="3502" y="25632"/>
                    <a:pt x="3475" y="25632"/>
                  </a:cubicBezTo>
                  <a:cubicBezTo>
                    <a:pt x="1795" y="25632"/>
                    <a:pt x="374" y="26895"/>
                    <a:pt x="188" y="28583"/>
                  </a:cubicBezTo>
                  <a:cubicBezTo>
                    <a:pt x="0" y="30487"/>
                    <a:pt x="1507" y="32161"/>
                    <a:pt x="3432" y="32161"/>
                  </a:cubicBezTo>
                  <a:lnTo>
                    <a:pt x="66914" y="32161"/>
                  </a:lnTo>
                  <a:cubicBezTo>
                    <a:pt x="66928" y="32161"/>
                    <a:pt x="66942" y="32161"/>
                    <a:pt x="66955" y="32161"/>
                  </a:cubicBezTo>
                  <a:cubicBezTo>
                    <a:pt x="68653" y="32161"/>
                    <a:pt x="70096" y="30892"/>
                    <a:pt x="70283" y="29190"/>
                  </a:cubicBezTo>
                  <a:cubicBezTo>
                    <a:pt x="70471" y="27265"/>
                    <a:pt x="68964" y="25612"/>
                    <a:pt x="67039" y="25612"/>
                  </a:cubicBezTo>
                  <a:cubicBezTo>
                    <a:pt x="67039" y="25612"/>
                    <a:pt x="64277" y="25677"/>
                    <a:pt x="61829" y="25677"/>
                  </a:cubicBezTo>
                  <a:cubicBezTo>
                    <a:pt x="60604" y="25677"/>
                    <a:pt x="59458" y="25661"/>
                    <a:pt x="58775" y="25612"/>
                  </a:cubicBezTo>
                  <a:cubicBezTo>
                    <a:pt x="56389" y="25424"/>
                    <a:pt x="54653" y="23959"/>
                    <a:pt x="54653" y="22432"/>
                  </a:cubicBezTo>
                  <a:cubicBezTo>
                    <a:pt x="54653" y="20904"/>
                    <a:pt x="56389" y="19440"/>
                    <a:pt x="58775" y="19251"/>
                  </a:cubicBezTo>
                  <a:cubicBezTo>
                    <a:pt x="60281" y="19140"/>
                    <a:pt x="62820" y="19102"/>
                    <a:pt x="65529" y="19102"/>
                  </a:cubicBezTo>
                  <a:cubicBezTo>
                    <a:pt x="66884" y="19102"/>
                    <a:pt x="68281" y="19112"/>
                    <a:pt x="69613" y="19126"/>
                  </a:cubicBezTo>
                  <a:cubicBezTo>
                    <a:pt x="69236" y="16991"/>
                    <a:pt x="68755" y="14899"/>
                    <a:pt x="68169" y="12849"/>
                  </a:cubicBezTo>
                  <a:cubicBezTo>
                    <a:pt x="66762" y="12862"/>
                    <a:pt x="65300" y="12871"/>
                    <a:pt x="63883" y="12871"/>
                  </a:cubicBezTo>
                  <a:cubicBezTo>
                    <a:pt x="60876" y="12871"/>
                    <a:pt x="58067" y="12830"/>
                    <a:pt x="56389" y="12702"/>
                  </a:cubicBezTo>
                  <a:cubicBezTo>
                    <a:pt x="54004" y="12514"/>
                    <a:pt x="52267" y="11049"/>
                    <a:pt x="52267" y="9522"/>
                  </a:cubicBezTo>
                  <a:cubicBezTo>
                    <a:pt x="52267" y="8204"/>
                    <a:pt x="53502" y="6823"/>
                    <a:pt x="55406" y="6551"/>
                  </a:cubicBezTo>
                  <a:cubicBezTo>
                    <a:pt x="55762" y="6530"/>
                    <a:pt x="56117" y="6519"/>
                    <a:pt x="56473" y="6519"/>
                  </a:cubicBezTo>
                  <a:cubicBezTo>
                    <a:pt x="56829" y="6519"/>
                    <a:pt x="57184" y="6530"/>
                    <a:pt x="57540" y="6551"/>
                  </a:cubicBezTo>
                  <a:cubicBezTo>
                    <a:pt x="57645" y="6551"/>
                    <a:pt x="57770" y="6551"/>
                    <a:pt x="57896" y="6530"/>
                  </a:cubicBezTo>
                  <a:lnTo>
                    <a:pt x="58712" y="6530"/>
                  </a:lnTo>
                  <a:cubicBezTo>
                    <a:pt x="58726" y="6530"/>
                    <a:pt x="58739" y="6530"/>
                    <a:pt x="58753" y="6530"/>
                  </a:cubicBezTo>
                  <a:cubicBezTo>
                    <a:pt x="60451" y="6530"/>
                    <a:pt x="61873" y="5261"/>
                    <a:pt x="62080" y="3579"/>
                  </a:cubicBezTo>
                  <a:cubicBezTo>
                    <a:pt x="62248" y="1654"/>
                    <a:pt x="60741" y="1"/>
                    <a:pt x="58816" y="1"/>
                  </a:cubicBezTo>
                  <a:lnTo>
                    <a:pt x="22828" y="1"/>
                  </a:lnTo>
                  <a:cubicBezTo>
                    <a:pt x="22799" y="1"/>
                    <a:pt x="22770" y="0"/>
                    <a:pt x="22742" y="0"/>
                  </a:cubicBezTo>
                  <a:close/>
                </a:path>
              </a:pathLst>
            </a:custGeom>
            <a:solidFill>
              <a:srgbClr val="FFAB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04;p27">
              <a:extLst>
                <a:ext uri="{FF2B5EF4-FFF2-40B4-BE49-F238E27FC236}">
                  <a16:creationId xmlns:a16="http://schemas.microsoft.com/office/drawing/2014/main" id="{3ADE7D20-3706-3548-9B2D-0D044210D811}"/>
                </a:ext>
              </a:extLst>
            </p:cNvPr>
            <p:cNvSpPr/>
            <p:nvPr/>
          </p:nvSpPr>
          <p:spPr>
            <a:xfrm>
              <a:off x="3451400" y="1739825"/>
              <a:ext cx="2085075" cy="2480600"/>
            </a:xfrm>
            <a:custGeom>
              <a:avLst/>
              <a:gdLst/>
              <a:ahLst/>
              <a:cxnLst/>
              <a:rect l="l" t="t" r="r" b="b"/>
              <a:pathLst>
                <a:path w="83403" h="99224" extrusionOk="0">
                  <a:moveTo>
                    <a:pt x="59276" y="1"/>
                  </a:moveTo>
                  <a:cubicBezTo>
                    <a:pt x="58005" y="1"/>
                    <a:pt x="56853" y="912"/>
                    <a:pt x="56599" y="2201"/>
                  </a:cubicBezTo>
                  <a:cubicBezTo>
                    <a:pt x="56306" y="3707"/>
                    <a:pt x="57311" y="5151"/>
                    <a:pt x="58817" y="5423"/>
                  </a:cubicBezTo>
                  <a:cubicBezTo>
                    <a:pt x="65868" y="6804"/>
                    <a:pt x="71016" y="9754"/>
                    <a:pt x="74112" y="14211"/>
                  </a:cubicBezTo>
                  <a:cubicBezTo>
                    <a:pt x="77460" y="19002"/>
                    <a:pt x="77544" y="24296"/>
                    <a:pt x="77042" y="27874"/>
                  </a:cubicBezTo>
                  <a:cubicBezTo>
                    <a:pt x="76184" y="33544"/>
                    <a:pt x="73506" y="38796"/>
                    <a:pt x="69404" y="42792"/>
                  </a:cubicBezTo>
                  <a:cubicBezTo>
                    <a:pt x="65537" y="46508"/>
                    <a:pt x="60862" y="48507"/>
                    <a:pt x="56080" y="48507"/>
                  </a:cubicBezTo>
                  <a:cubicBezTo>
                    <a:pt x="55584" y="48507"/>
                    <a:pt x="55088" y="48485"/>
                    <a:pt x="54591" y="48442"/>
                  </a:cubicBezTo>
                  <a:cubicBezTo>
                    <a:pt x="53377" y="48335"/>
                    <a:pt x="52149" y="48282"/>
                    <a:pt x="50912" y="48282"/>
                  </a:cubicBezTo>
                  <a:cubicBezTo>
                    <a:pt x="36682" y="48282"/>
                    <a:pt x="21173" y="55244"/>
                    <a:pt x="11279" y="66332"/>
                  </a:cubicBezTo>
                  <a:cubicBezTo>
                    <a:pt x="3453" y="75099"/>
                    <a:pt x="1" y="85623"/>
                    <a:pt x="1403" y="96210"/>
                  </a:cubicBezTo>
                  <a:cubicBezTo>
                    <a:pt x="3390" y="97299"/>
                    <a:pt x="5441" y="98324"/>
                    <a:pt x="7533" y="99223"/>
                  </a:cubicBezTo>
                  <a:cubicBezTo>
                    <a:pt x="7408" y="98659"/>
                    <a:pt x="7282" y="98115"/>
                    <a:pt x="7157" y="97571"/>
                  </a:cubicBezTo>
                  <a:cubicBezTo>
                    <a:pt x="4625" y="85184"/>
                    <a:pt x="10212" y="75726"/>
                    <a:pt x="15359" y="69993"/>
                  </a:cubicBezTo>
                  <a:cubicBezTo>
                    <a:pt x="24139" y="60130"/>
                    <a:pt x="38408" y="53752"/>
                    <a:pt x="51026" y="53752"/>
                  </a:cubicBezTo>
                  <a:cubicBezTo>
                    <a:pt x="52059" y="53752"/>
                    <a:pt x="53081" y="53795"/>
                    <a:pt x="54088" y="53882"/>
                  </a:cubicBezTo>
                  <a:cubicBezTo>
                    <a:pt x="54758" y="53945"/>
                    <a:pt x="55428" y="53987"/>
                    <a:pt x="56097" y="53987"/>
                  </a:cubicBezTo>
                  <a:cubicBezTo>
                    <a:pt x="62290" y="53987"/>
                    <a:pt x="68275" y="51434"/>
                    <a:pt x="73192" y="46747"/>
                  </a:cubicBezTo>
                  <a:cubicBezTo>
                    <a:pt x="77795" y="42332"/>
                    <a:pt x="81457" y="35448"/>
                    <a:pt x="82440" y="28648"/>
                  </a:cubicBezTo>
                  <a:cubicBezTo>
                    <a:pt x="83402" y="22099"/>
                    <a:pt x="82042" y="16031"/>
                    <a:pt x="78590" y="11072"/>
                  </a:cubicBezTo>
                  <a:cubicBezTo>
                    <a:pt x="74698" y="5507"/>
                    <a:pt x="68233" y="1699"/>
                    <a:pt x="59863" y="66"/>
                  </a:cubicBezTo>
                  <a:cubicBezTo>
                    <a:pt x="59667" y="22"/>
                    <a:pt x="59470" y="1"/>
                    <a:pt x="59276" y="1"/>
                  </a:cubicBezTo>
                  <a:close/>
                </a:path>
              </a:pathLst>
            </a:custGeom>
            <a:solidFill>
              <a:srgbClr val="BF4F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05;p27">
              <a:extLst>
                <a:ext uri="{FF2B5EF4-FFF2-40B4-BE49-F238E27FC236}">
                  <a16:creationId xmlns:a16="http://schemas.microsoft.com/office/drawing/2014/main" id="{A83D6260-E8E0-934F-AAE0-E25DC2A374ED}"/>
                </a:ext>
              </a:extLst>
            </p:cNvPr>
            <p:cNvSpPr/>
            <p:nvPr/>
          </p:nvSpPr>
          <p:spPr>
            <a:xfrm>
              <a:off x="4454700" y="1730975"/>
              <a:ext cx="615700" cy="502250"/>
            </a:xfrm>
            <a:custGeom>
              <a:avLst/>
              <a:gdLst/>
              <a:ahLst/>
              <a:cxnLst/>
              <a:rect l="l" t="t" r="r" b="b"/>
              <a:pathLst>
                <a:path w="24628" h="20090" extrusionOk="0">
                  <a:moveTo>
                    <a:pt x="12668" y="3164"/>
                  </a:moveTo>
                  <a:cubicBezTo>
                    <a:pt x="16456" y="3164"/>
                    <a:pt x="19687" y="5526"/>
                    <a:pt x="20192" y="8874"/>
                  </a:cubicBezTo>
                  <a:cubicBezTo>
                    <a:pt x="20757" y="12598"/>
                    <a:pt x="17681" y="16155"/>
                    <a:pt x="13329" y="16804"/>
                  </a:cubicBezTo>
                  <a:cubicBezTo>
                    <a:pt x="12855" y="16877"/>
                    <a:pt x="12385" y="16912"/>
                    <a:pt x="11924" y="16912"/>
                  </a:cubicBezTo>
                  <a:cubicBezTo>
                    <a:pt x="8151" y="16912"/>
                    <a:pt x="4940" y="14555"/>
                    <a:pt x="4436" y="11217"/>
                  </a:cubicBezTo>
                  <a:cubicBezTo>
                    <a:pt x="3892" y="7472"/>
                    <a:pt x="6947" y="3915"/>
                    <a:pt x="11299" y="3266"/>
                  </a:cubicBezTo>
                  <a:cubicBezTo>
                    <a:pt x="11761" y="3197"/>
                    <a:pt x="12218" y="3164"/>
                    <a:pt x="12668" y="3164"/>
                  </a:cubicBezTo>
                  <a:close/>
                  <a:moveTo>
                    <a:pt x="12831" y="1"/>
                  </a:moveTo>
                  <a:cubicBezTo>
                    <a:pt x="12177" y="1"/>
                    <a:pt x="11511" y="49"/>
                    <a:pt x="10839" y="148"/>
                  </a:cubicBezTo>
                  <a:cubicBezTo>
                    <a:pt x="4478" y="1090"/>
                    <a:pt x="0" y="6300"/>
                    <a:pt x="816" y="11761"/>
                  </a:cubicBezTo>
                  <a:cubicBezTo>
                    <a:pt x="1546" y="16645"/>
                    <a:pt x="6276" y="20090"/>
                    <a:pt x="11802" y="20090"/>
                  </a:cubicBezTo>
                  <a:cubicBezTo>
                    <a:pt x="12455" y="20090"/>
                    <a:pt x="13119" y="20042"/>
                    <a:pt x="13789" y="19942"/>
                  </a:cubicBezTo>
                  <a:cubicBezTo>
                    <a:pt x="20150" y="18980"/>
                    <a:pt x="24627" y="13791"/>
                    <a:pt x="23811" y="8330"/>
                  </a:cubicBezTo>
                  <a:cubicBezTo>
                    <a:pt x="23082" y="3446"/>
                    <a:pt x="18369" y="1"/>
                    <a:pt x="12831" y="1"/>
                  </a:cubicBezTo>
                  <a:close/>
                </a:path>
              </a:pathLst>
            </a:custGeom>
            <a:solidFill>
              <a:srgbClr val="00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06;p27">
              <a:extLst>
                <a:ext uri="{FF2B5EF4-FFF2-40B4-BE49-F238E27FC236}">
                  <a16:creationId xmlns:a16="http://schemas.microsoft.com/office/drawing/2014/main" id="{B2DFF4F0-354B-7F47-9876-2E1EBE4F3E84}"/>
                </a:ext>
              </a:extLst>
            </p:cNvPr>
            <p:cNvSpPr/>
            <p:nvPr/>
          </p:nvSpPr>
          <p:spPr>
            <a:xfrm>
              <a:off x="2797550" y="1738250"/>
              <a:ext cx="2239900" cy="890400"/>
            </a:xfrm>
            <a:custGeom>
              <a:avLst/>
              <a:gdLst/>
              <a:ahLst/>
              <a:cxnLst/>
              <a:rect l="l" t="t" r="r" b="b"/>
              <a:pathLst>
                <a:path w="89596" h="35616" extrusionOk="0">
                  <a:moveTo>
                    <a:pt x="58368" y="0"/>
                  </a:moveTo>
                  <a:cubicBezTo>
                    <a:pt x="55824" y="0"/>
                    <a:pt x="53280" y="531"/>
                    <a:pt x="50908" y="1594"/>
                  </a:cubicBezTo>
                  <a:lnTo>
                    <a:pt x="0" y="25049"/>
                  </a:lnTo>
                  <a:lnTo>
                    <a:pt x="18936" y="35616"/>
                  </a:lnTo>
                  <a:lnTo>
                    <a:pt x="89595" y="13793"/>
                  </a:lnTo>
                  <a:lnTo>
                    <a:pt x="66705" y="2013"/>
                  </a:lnTo>
                  <a:cubicBezTo>
                    <a:pt x="64090" y="672"/>
                    <a:pt x="61229" y="0"/>
                    <a:pt x="583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07;p27">
              <a:extLst>
                <a:ext uri="{FF2B5EF4-FFF2-40B4-BE49-F238E27FC236}">
                  <a16:creationId xmlns:a16="http://schemas.microsoft.com/office/drawing/2014/main" id="{6280D6CC-1B08-3C4A-BAF2-8FA9BA49AAE1}"/>
                </a:ext>
              </a:extLst>
            </p:cNvPr>
            <p:cNvSpPr/>
            <p:nvPr/>
          </p:nvSpPr>
          <p:spPr>
            <a:xfrm>
              <a:off x="4558275" y="1812625"/>
              <a:ext cx="512125" cy="420625"/>
            </a:xfrm>
            <a:custGeom>
              <a:avLst/>
              <a:gdLst/>
              <a:ahLst/>
              <a:cxnLst/>
              <a:rect l="l" t="t" r="r" b="b"/>
              <a:pathLst>
                <a:path w="20485" h="16825" extrusionOk="0">
                  <a:moveTo>
                    <a:pt x="12659" y="0"/>
                  </a:moveTo>
                  <a:cubicBezTo>
                    <a:pt x="11989" y="0"/>
                    <a:pt x="11341" y="63"/>
                    <a:pt x="10692" y="167"/>
                  </a:cubicBezTo>
                  <a:cubicBezTo>
                    <a:pt x="13475" y="858"/>
                    <a:pt x="15651" y="2908"/>
                    <a:pt x="16049" y="5608"/>
                  </a:cubicBezTo>
                  <a:cubicBezTo>
                    <a:pt x="16614" y="9332"/>
                    <a:pt x="13538" y="12889"/>
                    <a:pt x="9186" y="13538"/>
                  </a:cubicBezTo>
                  <a:cubicBezTo>
                    <a:pt x="8257" y="13676"/>
                    <a:pt x="7349" y="13756"/>
                    <a:pt x="6488" y="13756"/>
                  </a:cubicBezTo>
                  <a:cubicBezTo>
                    <a:pt x="3703" y="13756"/>
                    <a:pt x="1422" y="12918"/>
                    <a:pt x="607" y="10504"/>
                  </a:cubicBezTo>
                  <a:cubicBezTo>
                    <a:pt x="251" y="11675"/>
                    <a:pt x="0" y="11362"/>
                    <a:pt x="0" y="12659"/>
                  </a:cubicBezTo>
                  <a:cubicBezTo>
                    <a:pt x="0" y="13203"/>
                    <a:pt x="42" y="13747"/>
                    <a:pt x="105" y="14291"/>
                  </a:cubicBezTo>
                  <a:cubicBezTo>
                    <a:pt x="2102" y="15878"/>
                    <a:pt x="4766" y="16825"/>
                    <a:pt x="7657" y="16825"/>
                  </a:cubicBezTo>
                  <a:cubicBezTo>
                    <a:pt x="8310" y="16825"/>
                    <a:pt x="8975" y="16777"/>
                    <a:pt x="9646" y="16676"/>
                  </a:cubicBezTo>
                  <a:cubicBezTo>
                    <a:pt x="16007" y="15714"/>
                    <a:pt x="20484" y="10525"/>
                    <a:pt x="19668" y="5064"/>
                  </a:cubicBezTo>
                  <a:cubicBezTo>
                    <a:pt x="19459" y="3683"/>
                    <a:pt x="18936" y="2385"/>
                    <a:pt x="18141" y="1256"/>
                  </a:cubicBezTo>
                  <a:cubicBezTo>
                    <a:pt x="16425" y="439"/>
                    <a:pt x="14542" y="0"/>
                    <a:pt x="12659" y="0"/>
                  </a:cubicBezTo>
                  <a:close/>
                </a:path>
              </a:pathLst>
            </a:custGeom>
            <a:solidFill>
              <a:srgbClr val="002A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08;p27">
              <a:extLst>
                <a:ext uri="{FF2B5EF4-FFF2-40B4-BE49-F238E27FC236}">
                  <a16:creationId xmlns:a16="http://schemas.microsoft.com/office/drawing/2014/main" id="{D92FB765-397E-ED49-A08C-E82CF59315E0}"/>
                </a:ext>
              </a:extLst>
            </p:cNvPr>
            <p:cNvSpPr/>
            <p:nvPr/>
          </p:nvSpPr>
          <p:spPr>
            <a:xfrm>
              <a:off x="3261000" y="2000825"/>
              <a:ext cx="1941225" cy="1159725"/>
            </a:xfrm>
            <a:custGeom>
              <a:avLst/>
              <a:gdLst/>
              <a:ahLst/>
              <a:cxnLst/>
              <a:rect l="l" t="t" r="r" b="b"/>
              <a:pathLst>
                <a:path w="77649" h="46389" extrusionOk="0">
                  <a:moveTo>
                    <a:pt x="61105" y="0"/>
                  </a:moveTo>
                  <a:cubicBezTo>
                    <a:pt x="58162" y="0"/>
                    <a:pt x="54974" y="687"/>
                    <a:pt x="51682" y="2160"/>
                  </a:cubicBezTo>
                  <a:cubicBezTo>
                    <a:pt x="51347" y="2306"/>
                    <a:pt x="51012" y="2453"/>
                    <a:pt x="50699" y="2620"/>
                  </a:cubicBezTo>
                  <a:lnTo>
                    <a:pt x="398" y="25113"/>
                  </a:lnTo>
                  <a:lnTo>
                    <a:pt x="1" y="34780"/>
                  </a:lnTo>
                  <a:lnTo>
                    <a:pt x="1" y="34780"/>
                  </a:lnTo>
                  <a:lnTo>
                    <a:pt x="31867" y="31620"/>
                  </a:lnTo>
                  <a:cubicBezTo>
                    <a:pt x="31921" y="31615"/>
                    <a:pt x="31975" y="31613"/>
                    <a:pt x="32028" y="31613"/>
                  </a:cubicBezTo>
                  <a:cubicBezTo>
                    <a:pt x="32865" y="31613"/>
                    <a:pt x="33613" y="32218"/>
                    <a:pt x="33750" y="33064"/>
                  </a:cubicBezTo>
                  <a:cubicBezTo>
                    <a:pt x="33834" y="33461"/>
                    <a:pt x="33918" y="33859"/>
                    <a:pt x="34022" y="34257"/>
                  </a:cubicBezTo>
                  <a:cubicBezTo>
                    <a:pt x="35940" y="41990"/>
                    <a:pt x="42214" y="46389"/>
                    <a:pt x="49737" y="46389"/>
                  </a:cubicBezTo>
                  <a:cubicBezTo>
                    <a:pt x="52310" y="46389"/>
                    <a:pt x="55030" y="45874"/>
                    <a:pt x="57771" y="44802"/>
                  </a:cubicBezTo>
                  <a:cubicBezTo>
                    <a:pt x="68818" y="40492"/>
                    <a:pt x="77648" y="28168"/>
                    <a:pt x="77167" y="16325"/>
                  </a:cubicBezTo>
                  <a:cubicBezTo>
                    <a:pt x="76773" y="6383"/>
                    <a:pt x="70079" y="0"/>
                    <a:pt x="61105" y="0"/>
                  </a:cubicBezTo>
                  <a:close/>
                </a:path>
              </a:pathLst>
            </a:custGeom>
            <a:solidFill>
              <a:srgbClr val="294C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09;p27">
              <a:extLst>
                <a:ext uri="{FF2B5EF4-FFF2-40B4-BE49-F238E27FC236}">
                  <a16:creationId xmlns:a16="http://schemas.microsoft.com/office/drawing/2014/main" id="{5CDC29B3-C29E-3148-9F2D-EBFDDA16F02F}"/>
                </a:ext>
              </a:extLst>
            </p:cNvPr>
            <p:cNvSpPr/>
            <p:nvPr/>
          </p:nvSpPr>
          <p:spPr>
            <a:xfrm>
              <a:off x="3261000" y="2000825"/>
              <a:ext cx="1941225" cy="1159725"/>
            </a:xfrm>
            <a:custGeom>
              <a:avLst/>
              <a:gdLst/>
              <a:ahLst/>
              <a:cxnLst/>
              <a:rect l="l" t="t" r="r" b="b"/>
              <a:pathLst>
                <a:path w="77649" h="46389" extrusionOk="0">
                  <a:moveTo>
                    <a:pt x="61105" y="0"/>
                  </a:moveTo>
                  <a:cubicBezTo>
                    <a:pt x="58162" y="0"/>
                    <a:pt x="54974" y="687"/>
                    <a:pt x="51682" y="2160"/>
                  </a:cubicBezTo>
                  <a:cubicBezTo>
                    <a:pt x="51347" y="2306"/>
                    <a:pt x="51012" y="2453"/>
                    <a:pt x="50699" y="2620"/>
                  </a:cubicBezTo>
                  <a:lnTo>
                    <a:pt x="398" y="25113"/>
                  </a:lnTo>
                  <a:lnTo>
                    <a:pt x="1" y="34780"/>
                  </a:lnTo>
                  <a:lnTo>
                    <a:pt x="1" y="34780"/>
                  </a:lnTo>
                  <a:lnTo>
                    <a:pt x="31867" y="31620"/>
                  </a:lnTo>
                  <a:cubicBezTo>
                    <a:pt x="31921" y="31615"/>
                    <a:pt x="31975" y="31613"/>
                    <a:pt x="32028" y="31613"/>
                  </a:cubicBezTo>
                  <a:cubicBezTo>
                    <a:pt x="32865" y="31613"/>
                    <a:pt x="33613" y="32218"/>
                    <a:pt x="33750" y="33064"/>
                  </a:cubicBezTo>
                  <a:cubicBezTo>
                    <a:pt x="33834" y="33461"/>
                    <a:pt x="33918" y="33859"/>
                    <a:pt x="34022" y="34257"/>
                  </a:cubicBezTo>
                  <a:cubicBezTo>
                    <a:pt x="35940" y="41990"/>
                    <a:pt x="42214" y="46389"/>
                    <a:pt x="49737" y="46389"/>
                  </a:cubicBezTo>
                  <a:cubicBezTo>
                    <a:pt x="52310" y="46389"/>
                    <a:pt x="55030" y="45874"/>
                    <a:pt x="57771" y="44802"/>
                  </a:cubicBezTo>
                  <a:cubicBezTo>
                    <a:pt x="68818" y="40492"/>
                    <a:pt x="77648" y="28168"/>
                    <a:pt x="77167" y="16325"/>
                  </a:cubicBezTo>
                  <a:cubicBezTo>
                    <a:pt x="76773" y="6383"/>
                    <a:pt x="70079" y="0"/>
                    <a:pt x="61105" y="0"/>
                  </a:cubicBezTo>
                  <a:close/>
                </a:path>
              </a:pathLst>
            </a:custGeom>
            <a:solidFill>
              <a:srgbClr val="007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10;p27">
              <a:extLst>
                <a:ext uri="{FF2B5EF4-FFF2-40B4-BE49-F238E27FC236}">
                  <a16:creationId xmlns:a16="http://schemas.microsoft.com/office/drawing/2014/main" id="{4DC071B7-7F79-0140-BDBB-7685E47FED3A}"/>
                </a:ext>
              </a:extLst>
            </p:cNvPr>
            <p:cNvSpPr/>
            <p:nvPr/>
          </p:nvSpPr>
          <p:spPr>
            <a:xfrm>
              <a:off x="3261000" y="2000750"/>
              <a:ext cx="1835025" cy="1059275"/>
            </a:xfrm>
            <a:custGeom>
              <a:avLst/>
              <a:gdLst/>
              <a:ahLst/>
              <a:cxnLst/>
              <a:rect l="l" t="t" r="r" b="b"/>
              <a:pathLst>
                <a:path w="73401" h="42371" extrusionOk="0">
                  <a:moveTo>
                    <a:pt x="61084" y="1"/>
                  </a:moveTo>
                  <a:cubicBezTo>
                    <a:pt x="58147" y="1"/>
                    <a:pt x="54966" y="687"/>
                    <a:pt x="51682" y="2163"/>
                  </a:cubicBezTo>
                  <a:lnTo>
                    <a:pt x="398" y="25116"/>
                  </a:lnTo>
                  <a:lnTo>
                    <a:pt x="1" y="34804"/>
                  </a:lnTo>
                  <a:lnTo>
                    <a:pt x="1" y="34804"/>
                  </a:lnTo>
                  <a:lnTo>
                    <a:pt x="31637" y="31665"/>
                  </a:lnTo>
                  <a:cubicBezTo>
                    <a:pt x="31718" y="31624"/>
                    <a:pt x="31782" y="31601"/>
                    <a:pt x="31822" y="31601"/>
                  </a:cubicBezTo>
                  <a:cubicBezTo>
                    <a:pt x="31845" y="31601"/>
                    <a:pt x="31860" y="31608"/>
                    <a:pt x="31867" y="31623"/>
                  </a:cubicBezTo>
                  <a:cubicBezTo>
                    <a:pt x="31921" y="31618"/>
                    <a:pt x="31974" y="31616"/>
                    <a:pt x="32026" y="31616"/>
                  </a:cubicBezTo>
                  <a:cubicBezTo>
                    <a:pt x="32867" y="31616"/>
                    <a:pt x="33494" y="32239"/>
                    <a:pt x="33750" y="33067"/>
                  </a:cubicBezTo>
                  <a:cubicBezTo>
                    <a:pt x="34721" y="36175"/>
                    <a:pt x="42239" y="42370"/>
                    <a:pt x="51202" y="42370"/>
                  </a:cubicBezTo>
                  <a:cubicBezTo>
                    <a:pt x="54609" y="42370"/>
                    <a:pt x="58224" y="41476"/>
                    <a:pt x="61767" y="39177"/>
                  </a:cubicBezTo>
                  <a:cubicBezTo>
                    <a:pt x="72417" y="32272"/>
                    <a:pt x="73401" y="22270"/>
                    <a:pt x="72919" y="10407"/>
                  </a:cubicBezTo>
                  <a:cubicBezTo>
                    <a:pt x="72836" y="8084"/>
                    <a:pt x="72355" y="5803"/>
                    <a:pt x="71497" y="3669"/>
                  </a:cubicBezTo>
                  <a:cubicBezTo>
                    <a:pt x="68740" y="1314"/>
                    <a:pt x="65146" y="1"/>
                    <a:pt x="61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11;p27">
              <a:extLst>
                <a:ext uri="{FF2B5EF4-FFF2-40B4-BE49-F238E27FC236}">
                  <a16:creationId xmlns:a16="http://schemas.microsoft.com/office/drawing/2014/main" id="{AC1B7ECD-3F45-9540-AD0D-5C6351CB16F8}"/>
                </a:ext>
              </a:extLst>
            </p:cNvPr>
            <p:cNvSpPr/>
            <p:nvPr/>
          </p:nvSpPr>
          <p:spPr>
            <a:xfrm>
              <a:off x="3570675" y="1927175"/>
              <a:ext cx="652850" cy="354675"/>
            </a:xfrm>
            <a:custGeom>
              <a:avLst/>
              <a:gdLst/>
              <a:ahLst/>
              <a:cxnLst/>
              <a:rect l="l" t="t" r="r" b="b"/>
              <a:pathLst>
                <a:path w="26114" h="14187" extrusionOk="0">
                  <a:moveTo>
                    <a:pt x="7073" y="0"/>
                  </a:moveTo>
                  <a:lnTo>
                    <a:pt x="0" y="3244"/>
                  </a:lnTo>
                  <a:lnTo>
                    <a:pt x="18957" y="14187"/>
                  </a:lnTo>
                  <a:lnTo>
                    <a:pt x="26113" y="10985"/>
                  </a:lnTo>
                  <a:lnTo>
                    <a:pt x="707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12;p27">
              <a:extLst>
                <a:ext uri="{FF2B5EF4-FFF2-40B4-BE49-F238E27FC236}">
                  <a16:creationId xmlns:a16="http://schemas.microsoft.com/office/drawing/2014/main" id="{EBDD282B-EE87-6949-8DEF-9C3D6464D6FC}"/>
                </a:ext>
              </a:extLst>
            </p:cNvPr>
            <p:cNvSpPr/>
            <p:nvPr/>
          </p:nvSpPr>
          <p:spPr>
            <a:xfrm>
              <a:off x="2786050" y="2362550"/>
              <a:ext cx="503750" cy="511275"/>
            </a:xfrm>
            <a:custGeom>
              <a:avLst/>
              <a:gdLst/>
              <a:ahLst/>
              <a:cxnLst/>
              <a:rect l="l" t="t" r="r" b="b"/>
              <a:pathLst>
                <a:path w="20150" h="20451" extrusionOk="0">
                  <a:moveTo>
                    <a:pt x="451" y="1"/>
                  </a:moveTo>
                  <a:cubicBezTo>
                    <a:pt x="211" y="1"/>
                    <a:pt x="0" y="196"/>
                    <a:pt x="0" y="454"/>
                  </a:cubicBezTo>
                  <a:lnTo>
                    <a:pt x="0" y="8824"/>
                  </a:lnTo>
                  <a:cubicBezTo>
                    <a:pt x="0" y="9389"/>
                    <a:pt x="293" y="9891"/>
                    <a:pt x="795" y="10163"/>
                  </a:cubicBezTo>
                  <a:lnTo>
                    <a:pt x="19103" y="20373"/>
                  </a:lnTo>
                  <a:cubicBezTo>
                    <a:pt x="19199" y="20426"/>
                    <a:pt x="19301" y="20450"/>
                    <a:pt x="19401" y="20450"/>
                  </a:cubicBezTo>
                  <a:cubicBezTo>
                    <a:pt x="19735" y="20450"/>
                    <a:pt x="20045" y="20179"/>
                    <a:pt x="20045" y="19808"/>
                  </a:cubicBezTo>
                  <a:lnTo>
                    <a:pt x="20149" y="11648"/>
                  </a:lnTo>
                  <a:cubicBezTo>
                    <a:pt x="20149" y="10895"/>
                    <a:pt x="19731" y="10205"/>
                    <a:pt x="19082" y="9849"/>
                  </a:cubicBezTo>
                  <a:lnTo>
                    <a:pt x="670" y="57"/>
                  </a:lnTo>
                  <a:cubicBezTo>
                    <a:pt x="597" y="18"/>
                    <a:pt x="523" y="1"/>
                    <a:pt x="451" y="1"/>
                  </a:cubicBezTo>
                  <a:close/>
                </a:path>
              </a:pathLst>
            </a:custGeom>
            <a:solidFill>
              <a:srgbClr val="002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13;p27">
              <a:extLst>
                <a:ext uri="{FF2B5EF4-FFF2-40B4-BE49-F238E27FC236}">
                  <a16:creationId xmlns:a16="http://schemas.microsoft.com/office/drawing/2014/main" id="{8D898EE1-9623-D14F-9E67-DAEA8EED6E63}"/>
                </a:ext>
              </a:extLst>
            </p:cNvPr>
            <p:cNvSpPr/>
            <p:nvPr/>
          </p:nvSpPr>
          <p:spPr>
            <a:xfrm>
              <a:off x="2838350" y="2457550"/>
              <a:ext cx="392350" cy="322850"/>
            </a:xfrm>
            <a:custGeom>
              <a:avLst/>
              <a:gdLst/>
              <a:ahLst/>
              <a:cxnLst/>
              <a:rect l="l" t="t" r="r" b="b"/>
              <a:pathLst>
                <a:path w="15694" h="12914" extrusionOk="0">
                  <a:moveTo>
                    <a:pt x="707" y="1"/>
                  </a:moveTo>
                  <a:cubicBezTo>
                    <a:pt x="334" y="1"/>
                    <a:pt x="0" y="295"/>
                    <a:pt x="0" y="713"/>
                  </a:cubicBezTo>
                  <a:lnTo>
                    <a:pt x="0" y="4270"/>
                  </a:lnTo>
                  <a:cubicBezTo>
                    <a:pt x="0" y="4542"/>
                    <a:pt x="147" y="4772"/>
                    <a:pt x="377" y="4898"/>
                  </a:cubicBezTo>
                  <a:lnTo>
                    <a:pt x="14605" y="12828"/>
                  </a:lnTo>
                  <a:cubicBezTo>
                    <a:pt x="14712" y="12886"/>
                    <a:pt x="14826" y="12913"/>
                    <a:pt x="14938" y="12913"/>
                  </a:cubicBezTo>
                  <a:cubicBezTo>
                    <a:pt x="15306" y="12913"/>
                    <a:pt x="15651" y="12623"/>
                    <a:pt x="15651" y="12221"/>
                  </a:cubicBezTo>
                  <a:lnTo>
                    <a:pt x="15693" y="8309"/>
                  </a:lnTo>
                  <a:cubicBezTo>
                    <a:pt x="15693" y="8037"/>
                    <a:pt x="15547" y="7806"/>
                    <a:pt x="15316" y="7681"/>
                  </a:cubicBezTo>
                  <a:lnTo>
                    <a:pt x="1047" y="86"/>
                  </a:lnTo>
                  <a:cubicBezTo>
                    <a:pt x="935" y="27"/>
                    <a:pt x="819" y="1"/>
                    <a:pt x="707" y="1"/>
                  </a:cubicBezTo>
                  <a:close/>
                </a:path>
              </a:pathLst>
            </a:custGeom>
            <a:solidFill>
              <a:srgbClr val="001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14;p27">
              <a:extLst>
                <a:ext uri="{FF2B5EF4-FFF2-40B4-BE49-F238E27FC236}">
                  <a16:creationId xmlns:a16="http://schemas.microsoft.com/office/drawing/2014/main" id="{2A453D36-1A51-7E48-8976-2B7171AED48B}"/>
                </a:ext>
              </a:extLst>
            </p:cNvPr>
            <p:cNvSpPr/>
            <p:nvPr/>
          </p:nvSpPr>
          <p:spPr>
            <a:xfrm>
              <a:off x="4312425" y="2222850"/>
              <a:ext cx="748025" cy="690775"/>
            </a:xfrm>
            <a:custGeom>
              <a:avLst/>
              <a:gdLst/>
              <a:ahLst/>
              <a:cxnLst/>
              <a:rect l="l" t="t" r="r" b="b"/>
              <a:pathLst>
                <a:path w="29921" h="27631" extrusionOk="0">
                  <a:moveTo>
                    <a:pt x="15956" y="0"/>
                  </a:moveTo>
                  <a:cubicBezTo>
                    <a:pt x="11049" y="0"/>
                    <a:pt x="6137" y="2939"/>
                    <a:pt x="3557" y="7946"/>
                  </a:cubicBezTo>
                  <a:cubicBezTo>
                    <a:pt x="0" y="14851"/>
                    <a:pt x="2218" y="23074"/>
                    <a:pt x="8516" y="26317"/>
                  </a:cubicBezTo>
                  <a:cubicBezTo>
                    <a:pt x="10241" y="27208"/>
                    <a:pt x="12095" y="27630"/>
                    <a:pt x="13952" y="27630"/>
                  </a:cubicBezTo>
                  <a:cubicBezTo>
                    <a:pt x="18851" y="27630"/>
                    <a:pt x="23763" y="24692"/>
                    <a:pt x="26343" y="19684"/>
                  </a:cubicBezTo>
                  <a:cubicBezTo>
                    <a:pt x="29921" y="12780"/>
                    <a:pt x="27703" y="4557"/>
                    <a:pt x="21405" y="1313"/>
                  </a:cubicBezTo>
                  <a:cubicBezTo>
                    <a:pt x="19674" y="422"/>
                    <a:pt x="17816" y="0"/>
                    <a:pt x="15956" y="0"/>
                  </a:cubicBezTo>
                  <a:close/>
                </a:path>
              </a:pathLst>
            </a:custGeom>
            <a:solidFill>
              <a:srgbClr val="EACE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15;p27">
              <a:extLst>
                <a:ext uri="{FF2B5EF4-FFF2-40B4-BE49-F238E27FC236}">
                  <a16:creationId xmlns:a16="http://schemas.microsoft.com/office/drawing/2014/main" id="{5E899122-206D-E448-888B-A8FB521D6C7C}"/>
                </a:ext>
              </a:extLst>
            </p:cNvPr>
            <p:cNvSpPr/>
            <p:nvPr/>
          </p:nvSpPr>
          <p:spPr>
            <a:xfrm>
              <a:off x="4347975" y="2222325"/>
              <a:ext cx="615725" cy="570975"/>
            </a:xfrm>
            <a:custGeom>
              <a:avLst/>
              <a:gdLst/>
              <a:ahLst/>
              <a:cxnLst/>
              <a:rect l="l" t="t" r="r" b="b"/>
              <a:pathLst>
                <a:path w="24629" h="22839" extrusionOk="0">
                  <a:moveTo>
                    <a:pt x="14534" y="0"/>
                  </a:moveTo>
                  <a:cubicBezTo>
                    <a:pt x="9627" y="0"/>
                    <a:pt x="4715" y="2939"/>
                    <a:pt x="2135" y="7946"/>
                  </a:cubicBezTo>
                  <a:cubicBezTo>
                    <a:pt x="440" y="11189"/>
                    <a:pt x="1" y="14956"/>
                    <a:pt x="922" y="18513"/>
                  </a:cubicBezTo>
                  <a:cubicBezTo>
                    <a:pt x="1947" y="19747"/>
                    <a:pt x="3202" y="20772"/>
                    <a:pt x="4646" y="21526"/>
                  </a:cubicBezTo>
                  <a:cubicBezTo>
                    <a:pt x="6371" y="22417"/>
                    <a:pt x="8225" y="22839"/>
                    <a:pt x="10082" y="22839"/>
                  </a:cubicBezTo>
                  <a:cubicBezTo>
                    <a:pt x="14981" y="22839"/>
                    <a:pt x="19893" y="19900"/>
                    <a:pt x="22473" y="14893"/>
                  </a:cubicBezTo>
                  <a:cubicBezTo>
                    <a:pt x="24189" y="11650"/>
                    <a:pt x="24628" y="7883"/>
                    <a:pt x="23707" y="4326"/>
                  </a:cubicBezTo>
                  <a:cubicBezTo>
                    <a:pt x="22682" y="3092"/>
                    <a:pt x="21427" y="2067"/>
                    <a:pt x="19983" y="1313"/>
                  </a:cubicBezTo>
                  <a:cubicBezTo>
                    <a:pt x="18252" y="422"/>
                    <a:pt x="16394" y="0"/>
                    <a:pt x="14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16;p27">
              <a:extLst>
                <a:ext uri="{FF2B5EF4-FFF2-40B4-BE49-F238E27FC236}">
                  <a16:creationId xmlns:a16="http://schemas.microsoft.com/office/drawing/2014/main" id="{49015009-3F64-BC43-9526-B8508123561F}"/>
                </a:ext>
              </a:extLst>
            </p:cNvPr>
            <p:cNvSpPr/>
            <p:nvPr/>
          </p:nvSpPr>
          <p:spPr>
            <a:xfrm>
              <a:off x="4952150" y="2027475"/>
              <a:ext cx="321200" cy="311525"/>
            </a:xfrm>
            <a:custGeom>
              <a:avLst/>
              <a:gdLst/>
              <a:ahLst/>
              <a:cxnLst/>
              <a:rect l="l" t="t" r="r" b="b"/>
              <a:pathLst>
                <a:path w="12848" h="12461" extrusionOk="0">
                  <a:moveTo>
                    <a:pt x="6424" y="0"/>
                  </a:moveTo>
                  <a:cubicBezTo>
                    <a:pt x="6105" y="0"/>
                    <a:pt x="5786" y="184"/>
                    <a:pt x="5671" y="550"/>
                  </a:cubicBezTo>
                  <a:lnTo>
                    <a:pt x="4771" y="4023"/>
                  </a:lnTo>
                  <a:cubicBezTo>
                    <a:pt x="4688" y="4295"/>
                    <a:pt x="4478" y="4504"/>
                    <a:pt x="4206" y="4567"/>
                  </a:cubicBezTo>
                  <a:lnTo>
                    <a:pt x="733" y="5488"/>
                  </a:lnTo>
                  <a:cubicBezTo>
                    <a:pt x="1" y="5718"/>
                    <a:pt x="1" y="6764"/>
                    <a:pt x="733" y="6994"/>
                  </a:cubicBezTo>
                  <a:lnTo>
                    <a:pt x="4206" y="7915"/>
                  </a:lnTo>
                  <a:cubicBezTo>
                    <a:pt x="4478" y="7978"/>
                    <a:pt x="4688" y="8187"/>
                    <a:pt x="4771" y="8459"/>
                  </a:cubicBezTo>
                  <a:lnTo>
                    <a:pt x="5671" y="11911"/>
                  </a:lnTo>
                  <a:cubicBezTo>
                    <a:pt x="5786" y="12277"/>
                    <a:pt x="6105" y="12460"/>
                    <a:pt x="6424" y="12460"/>
                  </a:cubicBezTo>
                  <a:cubicBezTo>
                    <a:pt x="6743" y="12460"/>
                    <a:pt x="7062" y="12277"/>
                    <a:pt x="7178" y="11911"/>
                  </a:cubicBezTo>
                  <a:lnTo>
                    <a:pt x="8098" y="8438"/>
                  </a:lnTo>
                  <a:cubicBezTo>
                    <a:pt x="8161" y="8166"/>
                    <a:pt x="8370" y="7957"/>
                    <a:pt x="8642" y="7894"/>
                  </a:cubicBezTo>
                  <a:lnTo>
                    <a:pt x="12115" y="6973"/>
                  </a:lnTo>
                  <a:cubicBezTo>
                    <a:pt x="12848" y="6743"/>
                    <a:pt x="12848" y="5718"/>
                    <a:pt x="12115" y="5488"/>
                  </a:cubicBezTo>
                  <a:lnTo>
                    <a:pt x="8642" y="4567"/>
                  </a:lnTo>
                  <a:cubicBezTo>
                    <a:pt x="8370" y="4483"/>
                    <a:pt x="8161" y="4274"/>
                    <a:pt x="8098" y="4023"/>
                  </a:cubicBezTo>
                  <a:lnTo>
                    <a:pt x="7178" y="550"/>
                  </a:lnTo>
                  <a:cubicBezTo>
                    <a:pt x="7062" y="184"/>
                    <a:pt x="6743" y="0"/>
                    <a:pt x="6424" y="0"/>
                  </a:cubicBezTo>
                  <a:close/>
                </a:path>
              </a:pathLst>
            </a:custGeom>
            <a:solidFill>
              <a:srgbClr val="F6E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17;p27">
              <a:extLst>
                <a:ext uri="{FF2B5EF4-FFF2-40B4-BE49-F238E27FC236}">
                  <a16:creationId xmlns:a16="http://schemas.microsoft.com/office/drawing/2014/main" id="{DE0600E1-85AE-CB48-B6A3-0AFA88686B2E}"/>
                </a:ext>
              </a:extLst>
            </p:cNvPr>
            <p:cNvSpPr/>
            <p:nvPr/>
          </p:nvSpPr>
          <p:spPr>
            <a:xfrm>
              <a:off x="4903500" y="2432275"/>
              <a:ext cx="224950" cy="216925"/>
            </a:xfrm>
            <a:custGeom>
              <a:avLst/>
              <a:gdLst/>
              <a:ahLst/>
              <a:cxnLst/>
              <a:rect l="l" t="t" r="r" b="b"/>
              <a:pathLst>
                <a:path w="8998" h="8677" extrusionOk="0">
                  <a:moveTo>
                    <a:pt x="4506" y="1"/>
                  </a:moveTo>
                  <a:cubicBezTo>
                    <a:pt x="4274" y="1"/>
                    <a:pt x="4040" y="142"/>
                    <a:pt x="3976" y="427"/>
                  </a:cubicBezTo>
                  <a:lnTo>
                    <a:pt x="3349" y="2812"/>
                  </a:lnTo>
                  <a:cubicBezTo>
                    <a:pt x="3307" y="3001"/>
                    <a:pt x="3160" y="3147"/>
                    <a:pt x="2972" y="3189"/>
                  </a:cubicBezTo>
                  <a:lnTo>
                    <a:pt x="587" y="3817"/>
                  </a:lnTo>
                  <a:cubicBezTo>
                    <a:pt x="1" y="3921"/>
                    <a:pt x="1" y="4758"/>
                    <a:pt x="587" y="4863"/>
                  </a:cubicBezTo>
                  <a:lnTo>
                    <a:pt x="2972" y="5491"/>
                  </a:lnTo>
                  <a:cubicBezTo>
                    <a:pt x="3160" y="5532"/>
                    <a:pt x="3307" y="5679"/>
                    <a:pt x="3349" y="5867"/>
                  </a:cubicBezTo>
                  <a:lnTo>
                    <a:pt x="3976" y="8252"/>
                  </a:lnTo>
                  <a:cubicBezTo>
                    <a:pt x="4029" y="8535"/>
                    <a:pt x="4264" y="8676"/>
                    <a:pt x="4499" y="8676"/>
                  </a:cubicBezTo>
                  <a:cubicBezTo>
                    <a:pt x="4735" y="8676"/>
                    <a:pt x="4970" y="8535"/>
                    <a:pt x="5022" y="8252"/>
                  </a:cubicBezTo>
                  <a:lnTo>
                    <a:pt x="5650" y="5867"/>
                  </a:lnTo>
                  <a:cubicBezTo>
                    <a:pt x="5692" y="5679"/>
                    <a:pt x="5839" y="5532"/>
                    <a:pt x="6027" y="5470"/>
                  </a:cubicBezTo>
                  <a:lnTo>
                    <a:pt x="8412" y="4842"/>
                  </a:lnTo>
                  <a:cubicBezTo>
                    <a:pt x="8998" y="4737"/>
                    <a:pt x="8998" y="3921"/>
                    <a:pt x="8412" y="3817"/>
                  </a:cubicBezTo>
                  <a:lnTo>
                    <a:pt x="6027" y="3189"/>
                  </a:lnTo>
                  <a:cubicBezTo>
                    <a:pt x="5839" y="3147"/>
                    <a:pt x="5692" y="3001"/>
                    <a:pt x="5650" y="2812"/>
                  </a:cubicBezTo>
                  <a:lnTo>
                    <a:pt x="5022" y="406"/>
                  </a:lnTo>
                  <a:cubicBezTo>
                    <a:pt x="4960" y="137"/>
                    <a:pt x="4734" y="1"/>
                    <a:pt x="4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18;p27">
              <a:extLst>
                <a:ext uri="{FF2B5EF4-FFF2-40B4-BE49-F238E27FC236}">
                  <a16:creationId xmlns:a16="http://schemas.microsoft.com/office/drawing/2014/main" id="{0B2DB48C-2B92-D24B-8318-1118207266E9}"/>
                </a:ext>
              </a:extLst>
            </p:cNvPr>
            <p:cNvSpPr/>
            <p:nvPr/>
          </p:nvSpPr>
          <p:spPr>
            <a:xfrm>
              <a:off x="3017775" y="1740225"/>
              <a:ext cx="2930900" cy="2206625"/>
            </a:xfrm>
            <a:custGeom>
              <a:avLst/>
              <a:gdLst/>
              <a:ahLst/>
              <a:cxnLst/>
              <a:rect l="l" t="t" r="r" b="b"/>
              <a:pathLst>
                <a:path w="117236" h="88265" extrusionOk="0">
                  <a:moveTo>
                    <a:pt x="78069" y="0"/>
                  </a:moveTo>
                  <a:cubicBezTo>
                    <a:pt x="76733" y="0"/>
                    <a:pt x="75384" y="58"/>
                    <a:pt x="74028" y="176"/>
                  </a:cubicBezTo>
                  <a:cubicBezTo>
                    <a:pt x="72542" y="322"/>
                    <a:pt x="71433" y="1641"/>
                    <a:pt x="71559" y="3147"/>
                  </a:cubicBezTo>
                  <a:cubicBezTo>
                    <a:pt x="71699" y="4568"/>
                    <a:pt x="72891" y="5644"/>
                    <a:pt x="74313" y="5644"/>
                  </a:cubicBezTo>
                  <a:cubicBezTo>
                    <a:pt x="74378" y="5644"/>
                    <a:pt x="74443" y="5642"/>
                    <a:pt x="74509" y="5637"/>
                  </a:cubicBezTo>
                  <a:cubicBezTo>
                    <a:pt x="75729" y="5529"/>
                    <a:pt x="76942" y="5475"/>
                    <a:pt x="78142" y="5475"/>
                  </a:cubicBezTo>
                  <a:cubicBezTo>
                    <a:pt x="90138" y="5475"/>
                    <a:pt x="100968" y="10810"/>
                    <a:pt x="106941" y="19844"/>
                  </a:cubicBezTo>
                  <a:cubicBezTo>
                    <a:pt x="113260" y="29406"/>
                    <a:pt x="113197" y="41375"/>
                    <a:pt x="106732" y="53552"/>
                  </a:cubicBezTo>
                  <a:cubicBezTo>
                    <a:pt x="102693" y="61168"/>
                    <a:pt x="96270" y="66044"/>
                    <a:pt x="87628" y="68073"/>
                  </a:cubicBezTo>
                  <a:cubicBezTo>
                    <a:pt x="84726" y="68750"/>
                    <a:pt x="81605" y="69088"/>
                    <a:pt x="78331" y="69088"/>
                  </a:cubicBezTo>
                  <a:cubicBezTo>
                    <a:pt x="73817" y="69088"/>
                    <a:pt x="69013" y="68447"/>
                    <a:pt x="64089" y="67173"/>
                  </a:cubicBezTo>
                  <a:cubicBezTo>
                    <a:pt x="56285" y="65123"/>
                    <a:pt x="48585" y="61566"/>
                    <a:pt x="42412" y="57130"/>
                  </a:cubicBezTo>
                  <a:cubicBezTo>
                    <a:pt x="36877" y="53155"/>
                    <a:pt x="30305" y="51139"/>
                    <a:pt x="24035" y="51139"/>
                  </a:cubicBezTo>
                  <a:cubicBezTo>
                    <a:pt x="18621" y="51139"/>
                    <a:pt x="13433" y="52642"/>
                    <a:pt x="9332" y="55686"/>
                  </a:cubicBezTo>
                  <a:cubicBezTo>
                    <a:pt x="4792" y="59055"/>
                    <a:pt x="1800" y="64119"/>
                    <a:pt x="670" y="70333"/>
                  </a:cubicBezTo>
                  <a:cubicBezTo>
                    <a:pt x="63" y="73681"/>
                    <a:pt x="0" y="77363"/>
                    <a:pt x="461" y="81339"/>
                  </a:cubicBezTo>
                  <a:cubicBezTo>
                    <a:pt x="2595" y="83808"/>
                    <a:pt x="4917" y="86130"/>
                    <a:pt x="7386" y="88264"/>
                  </a:cubicBezTo>
                  <a:cubicBezTo>
                    <a:pt x="3829" y="75166"/>
                    <a:pt x="5629" y="65228"/>
                    <a:pt x="12596" y="60059"/>
                  </a:cubicBezTo>
                  <a:cubicBezTo>
                    <a:pt x="15753" y="57718"/>
                    <a:pt x="19781" y="56562"/>
                    <a:pt x="24028" y="56562"/>
                  </a:cubicBezTo>
                  <a:cubicBezTo>
                    <a:pt x="29154" y="56562"/>
                    <a:pt x="34599" y="58247"/>
                    <a:pt x="39211" y="61566"/>
                  </a:cubicBezTo>
                  <a:cubicBezTo>
                    <a:pt x="49024" y="68617"/>
                    <a:pt x="63880" y="74559"/>
                    <a:pt x="78317" y="74559"/>
                  </a:cubicBezTo>
                  <a:cubicBezTo>
                    <a:pt x="81874" y="74559"/>
                    <a:pt x="85410" y="74162"/>
                    <a:pt x="88884" y="73388"/>
                  </a:cubicBezTo>
                  <a:cubicBezTo>
                    <a:pt x="98990" y="71023"/>
                    <a:pt x="106815" y="65060"/>
                    <a:pt x="111565" y="56126"/>
                  </a:cubicBezTo>
                  <a:cubicBezTo>
                    <a:pt x="115373" y="48928"/>
                    <a:pt x="117235" y="41751"/>
                    <a:pt x="117089" y="34784"/>
                  </a:cubicBezTo>
                  <a:cubicBezTo>
                    <a:pt x="116963" y="28381"/>
                    <a:pt x="115017" y="22167"/>
                    <a:pt x="111502" y="16831"/>
                  </a:cubicBezTo>
                  <a:cubicBezTo>
                    <a:pt x="104480" y="6240"/>
                    <a:pt x="91922" y="0"/>
                    <a:pt x="78069" y="0"/>
                  </a:cubicBezTo>
                  <a:close/>
                </a:path>
              </a:pathLst>
            </a:custGeom>
            <a:solidFill>
              <a:srgbClr val="FF6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5" name="Google Shape;735;p40"/>
          <p:cNvSpPr/>
          <p:nvPr/>
        </p:nvSpPr>
        <p:spPr>
          <a:xfrm>
            <a:off x="459175" y="0"/>
            <a:ext cx="5959024" cy="5143500"/>
          </a:xfrm>
          <a:prstGeom prst="roundRect">
            <a:avLst>
              <a:gd name="adj" fmla="val 1666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a:off x="-1727250" y="-2673150"/>
            <a:ext cx="4238400" cy="4238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txBox="1">
            <a:spLocks noGrp="1"/>
          </p:cNvSpPr>
          <p:nvPr>
            <p:ph type="ctrTitle"/>
          </p:nvPr>
        </p:nvSpPr>
        <p:spPr>
          <a:xfrm flipH="1">
            <a:off x="6418199" y="2098650"/>
            <a:ext cx="2191889"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dirty="0"/>
              <a:t>REFERENCES</a:t>
            </a:r>
            <a:endParaRPr dirty="0"/>
          </a:p>
        </p:txBody>
      </p:sp>
      <p:sp>
        <p:nvSpPr>
          <p:cNvPr id="737" name="Google Shape;737;p40"/>
          <p:cNvSpPr txBox="1">
            <a:spLocks noGrp="1"/>
          </p:cNvSpPr>
          <p:nvPr>
            <p:ph type="body" idx="1"/>
          </p:nvPr>
        </p:nvSpPr>
        <p:spPr>
          <a:xfrm>
            <a:off x="718250" y="2058600"/>
            <a:ext cx="5308200" cy="1476000"/>
          </a:xfrm>
          <a:prstGeom prst="rect">
            <a:avLst/>
          </a:prstGeom>
        </p:spPr>
        <p:txBody>
          <a:bodyPr spcFirstLastPara="1" wrap="square" lIns="91425" tIns="91425" rIns="91425" bIns="91425" anchor="ctr" anchorCtr="0">
            <a:noAutofit/>
          </a:bodyPr>
          <a:lstStyle/>
          <a:p>
            <a:pPr marL="0" lvl="0" indent="0" algn="l" rtl="0">
              <a:spcBef>
                <a:spcPts val="300"/>
              </a:spcBef>
              <a:spcAft>
                <a:spcPts val="0"/>
              </a:spcAft>
              <a:buNone/>
            </a:pPr>
            <a:endParaRPr sz="1000" dirty="0">
              <a:solidFill>
                <a:schemeClr val="accent4"/>
              </a:solidFill>
            </a:endParaRPr>
          </a:p>
          <a:p>
            <a:pPr marL="0" lvl="0" indent="0" algn="l" rtl="0">
              <a:spcBef>
                <a:spcPts val="300"/>
              </a:spcBef>
              <a:spcAft>
                <a:spcPts val="0"/>
              </a:spcAft>
              <a:buNone/>
            </a:pPr>
            <a:endParaRPr sz="1000" dirty="0">
              <a:solidFill>
                <a:schemeClr val="accent4"/>
              </a:solidFill>
            </a:endParaRPr>
          </a:p>
          <a:p>
            <a:pPr marL="0" lvl="0" indent="0" algn="l" rtl="0">
              <a:spcBef>
                <a:spcPts val="0"/>
              </a:spcBef>
              <a:spcAft>
                <a:spcPts val="1600"/>
              </a:spcAft>
              <a:buNone/>
            </a:pPr>
            <a:endParaRPr dirty="0">
              <a:solidFill>
                <a:schemeClr val="accent4"/>
              </a:solidFill>
            </a:endParaRPr>
          </a:p>
        </p:txBody>
      </p:sp>
      <p:sp>
        <p:nvSpPr>
          <p:cNvPr id="2" name="TextBox 1">
            <a:extLst>
              <a:ext uri="{FF2B5EF4-FFF2-40B4-BE49-F238E27FC236}">
                <a16:creationId xmlns:a16="http://schemas.microsoft.com/office/drawing/2014/main" id="{96818696-023F-C841-BA2F-68B3679BA2FF}"/>
              </a:ext>
            </a:extLst>
          </p:cNvPr>
          <p:cNvSpPr txBox="1"/>
          <p:nvPr/>
        </p:nvSpPr>
        <p:spPr>
          <a:xfrm>
            <a:off x="1221246" y="919163"/>
            <a:ext cx="4940216" cy="3754874"/>
          </a:xfrm>
          <a:prstGeom prst="rect">
            <a:avLst/>
          </a:prstGeom>
          <a:noFill/>
        </p:spPr>
        <p:txBody>
          <a:bodyPr wrap="square" rtlCol="0">
            <a:spAutoFit/>
          </a:bodyPr>
          <a:lstStyle/>
          <a:p>
            <a:r>
              <a:rPr lang="en-CA" sz="800" dirty="0">
                <a:solidFill>
                  <a:schemeClr val="accent4"/>
                </a:solidFill>
                <a:latin typeface="Times New Roman" panose="02020603050405020304" pitchFamily="18" charset="0"/>
                <a:cs typeface="Times New Roman" panose="02020603050405020304" pitchFamily="18" charset="0"/>
              </a:rPr>
              <a:t>Canadian 24-hour movement guidelines for children and youth: An Integration of Physical Activity, Sedentary		Behaviour, and Sleep. (n.d.). Retrieved November 24, 2020, from			https://csepguidelines.ca/wp-	content/themes/csep2017/pdf/Canadian24HourMovementGuidelines2016_2.pdf</a:t>
            </a:r>
          </a:p>
          <a:p>
            <a:endParaRPr lang="en-CA" sz="800" dirty="0">
              <a:solidFill>
                <a:schemeClr val="accent4"/>
              </a:solidFill>
              <a:latin typeface="Times New Roman" panose="02020603050405020304" pitchFamily="18" charset="0"/>
              <a:cs typeface="Times New Roman" panose="02020603050405020304" pitchFamily="18" charset="0"/>
            </a:endParaRPr>
          </a:p>
          <a:p>
            <a:r>
              <a:rPr lang="en-CA" sz="800" dirty="0" err="1">
                <a:solidFill>
                  <a:schemeClr val="accent4"/>
                </a:solidFill>
                <a:latin typeface="Times New Roman" panose="02020603050405020304" pitchFamily="18" charset="0"/>
                <a:cs typeface="Times New Roman" panose="02020603050405020304" pitchFamily="18" charset="0"/>
              </a:rPr>
              <a:t>Invernizzi</a:t>
            </a:r>
            <a:r>
              <a:rPr lang="en-CA" sz="800" dirty="0">
                <a:solidFill>
                  <a:schemeClr val="accent4"/>
                </a:solidFill>
                <a:latin typeface="Times New Roman" panose="02020603050405020304" pitchFamily="18" charset="0"/>
                <a:cs typeface="Times New Roman" panose="02020603050405020304" pitchFamily="18" charset="0"/>
              </a:rPr>
              <a:t>, P., </a:t>
            </a:r>
            <a:r>
              <a:rPr lang="en-CA" sz="800" dirty="0" err="1">
                <a:solidFill>
                  <a:schemeClr val="accent4"/>
                </a:solidFill>
                <a:latin typeface="Times New Roman" panose="02020603050405020304" pitchFamily="18" charset="0"/>
                <a:cs typeface="Times New Roman" panose="02020603050405020304" pitchFamily="18" charset="0"/>
              </a:rPr>
              <a:t>Crotti</a:t>
            </a:r>
            <a:r>
              <a:rPr lang="en-CA" sz="800" dirty="0">
                <a:solidFill>
                  <a:schemeClr val="accent4"/>
                </a:solidFill>
                <a:latin typeface="Times New Roman" panose="02020603050405020304" pitchFamily="18" charset="0"/>
                <a:cs typeface="Times New Roman" panose="02020603050405020304" pitchFamily="18" charset="0"/>
              </a:rPr>
              <a:t>, M., </a:t>
            </a:r>
            <a:r>
              <a:rPr lang="en-CA" sz="800" dirty="0" err="1">
                <a:solidFill>
                  <a:schemeClr val="accent4"/>
                </a:solidFill>
                <a:latin typeface="Times New Roman" panose="02020603050405020304" pitchFamily="18" charset="0"/>
                <a:cs typeface="Times New Roman" panose="02020603050405020304" pitchFamily="18" charset="0"/>
              </a:rPr>
              <a:t>Bosio</a:t>
            </a:r>
            <a:r>
              <a:rPr lang="en-CA" sz="800" dirty="0">
                <a:solidFill>
                  <a:schemeClr val="accent4"/>
                </a:solidFill>
                <a:latin typeface="Times New Roman" panose="02020603050405020304" pitchFamily="18" charset="0"/>
                <a:cs typeface="Times New Roman" panose="02020603050405020304" pitchFamily="18" charset="0"/>
              </a:rPr>
              <a:t>, A., </a:t>
            </a:r>
            <a:r>
              <a:rPr lang="en-CA" sz="800" dirty="0" err="1">
                <a:solidFill>
                  <a:schemeClr val="accent4"/>
                </a:solidFill>
                <a:latin typeface="Times New Roman" panose="02020603050405020304" pitchFamily="18" charset="0"/>
                <a:cs typeface="Times New Roman" panose="02020603050405020304" pitchFamily="18" charset="0"/>
              </a:rPr>
              <a:t>Cavaggioni</a:t>
            </a:r>
            <a:r>
              <a:rPr lang="en-CA" sz="800" dirty="0">
                <a:solidFill>
                  <a:schemeClr val="accent4"/>
                </a:solidFill>
                <a:latin typeface="Times New Roman" panose="02020603050405020304" pitchFamily="18" charset="0"/>
                <a:cs typeface="Times New Roman" panose="02020603050405020304" pitchFamily="18" charset="0"/>
              </a:rPr>
              <a:t>, L., Alberti, G., &amp; </a:t>
            </a:r>
            <a:r>
              <a:rPr lang="en-CA" sz="800" dirty="0" err="1">
                <a:solidFill>
                  <a:schemeClr val="accent4"/>
                </a:solidFill>
                <a:latin typeface="Times New Roman" panose="02020603050405020304" pitchFamily="18" charset="0"/>
                <a:cs typeface="Times New Roman" panose="02020603050405020304" pitchFamily="18" charset="0"/>
              </a:rPr>
              <a:t>Scurati</a:t>
            </a:r>
            <a:r>
              <a:rPr lang="en-CA" sz="800" dirty="0">
                <a:solidFill>
                  <a:schemeClr val="accent4"/>
                </a:solidFill>
                <a:latin typeface="Times New Roman" panose="02020603050405020304" pitchFamily="18" charset="0"/>
                <a:cs typeface="Times New Roman" panose="02020603050405020304" pitchFamily="18" charset="0"/>
              </a:rPr>
              <a:t>, R. (2019). Multi-	Teaching Styles Approach and Active Reflection: Effectiveness in Improving Fitness 	Level, Motor Competence, Enjoyment, Amount of Physical Activity, and Effects on the 	Perception of Physical Education Lessons in Primary School 	Children. </a:t>
            </a:r>
            <a:r>
              <a:rPr lang="en-CA" sz="800" i="1" dirty="0">
                <a:solidFill>
                  <a:schemeClr val="accent4"/>
                </a:solidFill>
                <a:latin typeface="Times New Roman" panose="02020603050405020304" pitchFamily="18" charset="0"/>
                <a:cs typeface="Times New Roman" panose="02020603050405020304" pitchFamily="18" charset="0"/>
              </a:rPr>
              <a:t>Sustainability</a:t>
            </a:r>
            <a:r>
              <a:rPr lang="en-CA" sz="800" dirty="0">
                <a:solidFill>
                  <a:schemeClr val="accent4"/>
                </a:solidFill>
                <a:latin typeface="Times New Roman" panose="02020603050405020304" pitchFamily="18" charset="0"/>
                <a:cs typeface="Times New Roman" panose="02020603050405020304" pitchFamily="18" charset="0"/>
              </a:rPr>
              <a:t>, </a:t>
            </a:r>
            <a:r>
              <a:rPr lang="en-CA" sz="800" i="1" dirty="0">
                <a:solidFill>
                  <a:schemeClr val="accent4"/>
                </a:solidFill>
                <a:latin typeface="Times New Roman" panose="02020603050405020304" pitchFamily="18" charset="0"/>
                <a:cs typeface="Times New Roman" panose="02020603050405020304" pitchFamily="18" charset="0"/>
              </a:rPr>
              <a:t>11</a:t>
            </a:r>
            <a:r>
              <a:rPr lang="en-CA" sz="800" dirty="0">
                <a:solidFill>
                  <a:schemeClr val="accent4"/>
                </a:solidFill>
                <a:latin typeface="Times New Roman" panose="02020603050405020304" pitchFamily="18" charset="0"/>
                <a:cs typeface="Times New Roman" panose="02020603050405020304" pitchFamily="18" charset="0"/>
              </a:rPr>
              <a:t>(2), 405. doi:10.3390/su11020405</a:t>
            </a:r>
          </a:p>
          <a:p>
            <a:endParaRPr lang="en-CA" sz="800" dirty="0">
              <a:solidFill>
                <a:schemeClr val="accent4"/>
              </a:solidFill>
              <a:latin typeface="Times New Roman" panose="02020603050405020304" pitchFamily="18" charset="0"/>
              <a:cs typeface="Times New Roman" panose="02020603050405020304" pitchFamily="18" charset="0"/>
            </a:endParaRPr>
          </a:p>
          <a:p>
            <a:r>
              <a:rPr lang="en-CA" sz="800" dirty="0">
                <a:solidFill>
                  <a:schemeClr val="accent4"/>
                </a:solidFill>
                <a:latin typeface="Times New Roman" panose="02020603050405020304" pitchFamily="18" charset="0"/>
                <a:cs typeface="Times New Roman" panose="02020603050405020304" pitchFamily="18" charset="0"/>
              </a:rPr>
              <a:t>James F. </a:t>
            </a:r>
            <a:r>
              <a:rPr lang="en-CA" sz="800" dirty="0" err="1">
                <a:solidFill>
                  <a:schemeClr val="accent4"/>
                </a:solidFill>
                <a:latin typeface="Times New Roman" panose="02020603050405020304" pitchFamily="18" charset="0"/>
                <a:cs typeface="Times New Roman" panose="02020603050405020304" pitchFamily="18" charset="0"/>
              </a:rPr>
              <a:t>Sallis</a:t>
            </a:r>
            <a:r>
              <a:rPr lang="en-CA" sz="800" dirty="0">
                <a:solidFill>
                  <a:schemeClr val="accent4"/>
                </a:solidFill>
                <a:latin typeface="Times New Roman" panose="02020603050405020304" pitchFamily="18" charset="0"/>
                <a:cs typeface="Times New Roman" panose="02020603050405020304" pitchFamily="18" charset="0"/>
              </a:rPr>
              <a:t> , Thomas L. McKenzie , Bohdan </a:t>
            </a:r>
            <a:r>
              <a:rPr lang="en-CA" sz="800" dirty="0" err="1">
                <a:solidFill>
                  <a:schemeClr val="accent4"/>
                </a:solidFill>
                <a:latin typeface="Times New Roman" panose="02020603050405020304" pitchFamily="18" charset="0"/>
                <a:cs typeface="Times New Roman" panose="02020603050405020304" pitchFamily="18" charset="0"/>
              </a:rPr>
              <a:t>Kolody</a:t>
            </a:r>
            <a:r>
              <a:rPr lang="en-CA" sz="800" dirty="0">
                <a:solidFill>
                  <a:schemeClr val="accent4"/>
                </a:solidFill>
                <a:latin typeface="Times New Roman" panose="02020603050405020304" pitchFamily="18" charset="0"/>
                <a:cs typeface="Times New Roman" panose="02020603050405020304" pitchFamily="18" charset="0"/>
              </a:rPr>
              <a:t> , Michael Lewis, Simon Marshall &amp; Paul Rosengard		(1999). Effects of Health-Related Physical Education on Academic Achievement: Project		SPARK, </a:t>
            </a:r>
            <a:r>
              <a:rPr lang="en-CA" sz="800" i="1" dirty="0">
                <a:solidFill>
                  <a:schemeClr val="accent4"/>
                </a:solidFill>
                <a:latin typeface="Times New Roman" panose="02020603050405020304" pitchFamily="18" charset="0"/>
                <a:cs typeface="Times New Roman" panose="02020603050405020304" pitchFamily="18" charset="0"/>
              </a:rPr>
              <a:t>Research Quarterly for Exercise and Sport</a:t>
            </a:r>
            <a:r>
              <a:rPr lang="en-CA" sz="800" dirty="0">
                <a:solidFill>
                  <a:schemeClr val="accent4"/>
                </a:solidFill>
                <a:latin typeface="Times New Roman" panose="02020603050405020304" pitchFamily="18" charset="0"/>
                <a:cs typeface="Times New Roman" panose="02020603050405020304" pitchFamily="18" charset="0"/>
              </a:rPr>
              <a:t>,70:2, 127-134, </a:t>
            </a:r>
            <a:r>
              <a:rPr lang="en-CA" sz="800" dirty="0" err="1">
                <a:solidFill>
                  <a:schemeClr val="accent4"/>
                </a:solidFill>
                <a:latin typeface="Times New Roman" panose="02020603050405020304" pitchFamily="18" charset="0"/>
                <a:cs typeface="Times New Roman" panose="02020603050405020304" pitchFamily="18" charset="0"/>
              </a:rPr>
              <a:t>doi</a:t>
            </a:r>
            <a:r>
              <a:rPr lang="en-CA" sz="800" dirty="0">
                <a:solidFill>
                  <a:schemeClr val="accent4"/>
                </a:solidFill>
                <a:latin typeface="Times New Roman" panose="02020603050405020304" pitchFamily="18" charset="0"/>
                <a:cs typeface="Times New Roman" panose="02020603050405020304" pitchFamily="18" charset="0"/>
              </a:rPr>
              <a:t>:		10.1080/02701367.1999.1060803</a:t>
            </a:r>
          </a:p>
          <a:p>
            <a:endParaRPr lang="en-CA" sz="800" dirty="0">
              <a:solidFill>
                <a:schemeClr val="accent4"/>
              </a:solidFill>
              <a:latin typeface="Times New Roman" panose="02020603050405020304" pitchFamily="18" charset="0"/>
              <a:cs typeface="Times New Roman" panose="02020603050405020304" pitchFamily="18" charset="0"/>
            </a:endParaRPr>
          </a:p>
          <a:p>
            <a:r>
              <a:rPr lang="en-CA" sz="800" dirty="0">
                <a:solidFill>
                  <a:schemeClr val="accent4"/>
                </a:solidFill>
                <a:latin typeface="Times New Roman" panose="02020603050405020304" pitchFamily="18" charset="0"/>
                <a:cs typeface="Times New Roman" panose="02020603050405020304" pitchFamily="18" charset="0"/>
              </a:rPr>
              <a:t>Morgan, P. J., &amp; Hansen, V. (2008). Physical education in primary schools: Classroom teachers’ 	perceptions of benefits and outcomes. </a:t>
            </a:r>
            <a:r>
              <a:rPr lang="en-CA" sz="800" i="1" dirty="0">
                <a:solidFill>
                  <a:schemeClr val="accent4"/>
                </a:solidFill>
                <a:latin typeface="Times New Roman" panose="02020603050405020304" pitchFamily="18" charset="0"/>
                <a:cs typeface="Times New Roman" panose="02020603050405020304" pitchFamily="18" charset="0"/>
              </a:rPr>
              <a:t>Health Education Journal</a:t>
            </a:r>
            <a:r>
              <a:rPr lang="en-CA" sz="800" dirty="0">
                <a:solidFill>
                  <a:schemeClr val="accent4"/>
                </a:solidFill>
                <a:latin typeface="Times New Roman" panose="02020603050405020304" pitchFamily="18" charset="0"/>
                <a:cs typeface="Times New Roman" panose="02020603050405020304" pitchFamily="18" charset="0"/>
              </a:rPr>
              <a:t>, </a:t>
            </a:r>
            <a:r>
              <a:rPr lang="en-CA" sz="800" i="1" dirty="0">
                <a:solidFill>
                  <a:schemeClr val="accent4"/>
                </a:solidFill>
                <a:latin typeface="Times New Roman" panose="02020603050405020304" pitchFamily="18" charset="0"/>
                <a:cs typeface="Times New Roman" panose="02020603050405020304" pitchFamily="18" charset="0"/>
              </a:rPr>
              <a:t>67</a:t>
            </a:r>
            <a:r>
              <a:rPr lang="en-CA" sz="800" dirty="0">
                <a:solidFill>
                  <a:schemeClr val="accent4"/>
                </a:solidFill>
                <a:latin typeface="Times New Roman" panose="02020603050405020304" pitchFamily="18" charset="0"/>
                <a:cs typeface="Times New Roman" panose="02020603050405020304" pitchFamily="18" charset="0"/>
              </a:rPr>
              <a:t>(3), 196–207. 	https://doi.org/</a:t>
            </a:r>
            <a:r>
              <a:rPr lang="en-US" sz="800" dirty="0">
                <a:solidFill>
                  <a:schemeClr val="accent4"/>
                </a:solidFill>
                <a:latin typeface="Times New Roman" panose="02020603050405020304" pitchFamily="18" charset="0"/>
                <a:cs typeface="Times New Roman" panose="02020603050405020304" pitchFamily="18" charset="0"/>
              </a:rPr>
              <a:t>10.1177/0017896908094637</a:t>
            </a:r>
          </a:p>
          <a:p>
            <a:endParaRPr lang="en-CA" sz="800" dirty="0">
              <a:solidFill>
                <a:schemeClr val="accent4"/>
              </a:solidFill>
              <a:latin typeface="Times New Roman" panose="02020603050405020304" pitchFamily="18" charset="0"/>
              <a:cs typeface="Times New Roman" panose="02020603050405020304" pitchFamily="18" charset="0"/>
            </a:endParaRPr>
          </a:p>
          <a:p>
            <a:r>
              <a:rPr lang="en-CA" sz="800" dirty="0">
                <a:solidFill>
                  <a:schemeClr val="accent4"/>
                </a:solidFill>
                <a:latin typeface="Times New Roman" panose="02020603050405020304" pitchFamily="18" charset="0"/>
                <a:cs typeface="Times New Roman" panose="02020603050405020304" pitchFamily="18" charset="0"/>
              </a:rPr>
              <a:t>Petrie, K. (2010). Creating confident, motivated teachers of physical education in primary 	schools. </a:t>
            </a:r>
            <a:r>
              <a:rPr lang="en-CA" sz="800" i="1" dirty="0">
                <a:solidFill>
                  <a:schemeClr val="accent4"/>
                </a:solidFill>
                <a:latin typeface="Times New Roman" panose="02020603050405020304" pitchFamily="18" charset="0"/>
                <a:cs typeface="Times New Roman" panose="02020603050405020304" pitchFamily="18" charset="0"/>
              </a:rPr>
              <a:t>European Physical Education Review</a:t>
            </a:r>
            <a:r>
              <a:rPr lang="en-CA" sz="800" dirty="0">
                <a:solidFill>
                  <a:schemeClr val="accent4"/>
                </a:solidFill>
                <a:latin typeface="Times New Roman" panose="02020603050405020304" pitchFamily="18" charset="0"/>
                <a:cs typeface="Times New Roman" panose="02020603050405020304" pitchFamily="18" charset="0"/>
              </a:rPr>
              <a:t>, </a:t>
            </a:r>
            <a:r>
              <a:rPr lang="en-CA" sz="800" i="1" dirty="0">
                <a:solidFill>
                  <a:schemeClr val="accent4"/>
                </a:solidFill>
                <a:latin typeface="Times New Roman" panose="02020603050405020304" pitchFamily="18" charset="0"/>
                <a:cs typeface="Times New Roman" panose="02020603050405020304" pitchFamily="18" charset="0"/>
              </a:rPr>
              <a:t>16</a:t>
            </a:r>
            <a:r>
              <a:rPr lang="en-CA" sz="800" dirty="0">
                <a:solidFill>
                  <a:schemeClr val="accent4"/>
                </a:solidFill>
                <a:latin typeface="Times New Roman" panose="02020603050405020304" pitchFamily="18" charset="0"/>
                <a:cs typeface="Times New Roman" panose="02020603050405020304" pitchFamily="18" charset="0"/>
              </a:rPr>
              <a:t>(1), 47–64.			https://</a:t>
            </a:r>
            <a:r>
              <a:rPr lang="en-CA" sz="800" dirty="0" err="1">
                <a:solidFill>
                  <a:schemeClr val="accent4"/>
                </a:solidFill>
                <a:latin typeface="Times New Roman" panose="02020603050405020304" pitchFamily="18" charset="0"/>
                <a:cs typeface="Times New Roman" panose="02020603050405020304" pitchFamily="18" charset="0"/>
              </a:rPr>
              <a:t>doi.org</a:t>
            </a:r>
            <a:r>
              <a:rPr lang="en-CA" sz="800" dirty="0">
                <a:solidFill>
                  <a:schemeClr val="accent4"/>
                </a:solidFill>
                <a:latin typeface="Times New Roman" panose="02020603050405020304" pitchFamily="18" charset="0"/>
                <a:cs typeface="Times New Roman" panose="02020603050405020304" pitchFamily="18" charset="0"/>
              </a:rPr>
              <a:t>/</a:t>
            </a:r>
            <a:r>
              <a:rPr lang="en-US" sz="800" dirty="0">
                <a:solidFill>
                  <a:schemeClr val="accent4"/>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10.1177/1356336X10369200</a:t>
            </a:r>
            <a:endParaRPr lang="en-CA" sz="800" dirty="0">
              <a:solidFill>
                <a:schemeClr val="accent4"/>
              </a:solidFill>
              <a:latin typeface="Times New Roman" panose="02020603050405020304" pitchFamily="18" charset="0"/>
              <a:cs typeface="Times New Roman" panose="02020603050405020304" pitchFamily="18" charset="0"/>
            </a:endParaRPr>
          </a:p>
          <a:p>
            <a:endParaRPr lang="en-CA" sz="800" dirty="0">
              <a:solidFill>
                <a:schemeClr val="accent4"/>
              </a:solidFill>
              <a:latin typeface="Times New Roman" panose="02020603050405020304" pitchFamily="18" charset="0"/>
              <a:cs typeface="Times New Roman" panose="02020603050405020304" pitchFamily="18" charset="0"/>
            </a:endParaRPr>
          </a:p>
          <a:p>
            <a:r>
              <a:rPr lang="en-US" sz="800" dirty="0">
                <a:solidFill>
                  <a:schemeClr val="accent4"/>
                </a:solidFill>
                <a:latin typeface="Times New Roman" panose="02020603050405020304" pitchFamily="18" charset="0"/>
                <a:cs typeface="Times New Roman" panose="02020603050405020304" pitchFamily="18" charset="0"/>
              </a:rPr>
              <a:t>Physical Literacy Programs. (2020). </a:t>
            </a:r>
            <a:r>
              <a:rPr lang="en-US" sz="800" i="1" dirty="0">
                <a:solidFill>
                  <a:schemeClr val="accent4"/>
                </a:solidFill>
                <a:latin typeface="Times New Roman" panose="02020603050405020304" pitchFamily="18" charset="0"/>
                <a:cs typeface="Times New Roman" panose="02020603050405020304" pitchFamily="18" charset="0"/>
              </a:rPr>
              <a:t>Teacher Mentorship Program Kindergarten.</a:t>
            </a:r>
            <a:r>
              <a:rPr lang="en-US" sz="800" dirty="0">
                <a:solidFill>
                  <a:schemeClr val="accent4"/>
                </a:solidFill>
                <a:latin typeface="Times New Roman" panose="02020603050405020304" pitchFamily="18" charset="0"/>
                <a:cs typeface="Times New Roman" panose="02020603050405020304" pitchFamily="18" charset="0"/>
              </a:rPr>
              <a:t> Physical 	Literacy Programs.</a:t>
            </a:r>
            <a:endParaRPr lang="en-CA" sz="800" dirty="0">
              <a:solidFill>
                <a:schemeClr val="accent4"/>
              </a:solidFill>
              <a:latin typeface="Times New Roman" panose="02020603050405020304" pitchFamily="18" charset="0"/>
              <a:cs typeface="Times New Roman" panose="02020603050405020304" pitchFamily="18" charset="0"/>
            </a:endParaRPr>
          </a:p>
          <a:p>
            <a:endParaRPr lang="en-CA" sz="800" dirty="0">
              <a:solidFill>
                <a:schemeClr val="accent4"/>
              </a:solidFill>
              <a:latin typeface="Times New Roman" panose="02020603050405020304" pitchFamily="18" charset="0"/>
              <a:cs typeface="Times New Roman" panose="02020603050405020304" pitchFamily="18" charset="0"/>
            </a:endParaRPr>
          </a:p>
          <a:p>
            <a:endParaRPr lang="en-CA" sz="800" dirty="0">
              <a:solidFill>
                <a:schemeClr val="accent4"/>
              </a:solidFill>
              <a:latin typeface="Times New Roman" panose="02020603050405020304" pitchFamily="18" charset="0"/>
              <a:cs typeface="Times New Roman" panose="02020603050405020304" pitchFamily="18" charset="0"/>
            </a:endParaRPr>
          </a:p>
          <a:p>
            <a:endParaRPr lang="en-US" dirty="0">
              <a:solidFill>
                <a:schemeClr val="accent4"/>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39"/>
          <p:cNvSpPr/>
          <p:nvPr/>
        </p:nvSpPr>
        <p:spPr>
          <a:xfrm>
            <a:off x="-1777950" y="3657675"/>
            <a:ext cx="4238400" cy="4238400"/>
          </a:xfrm>
          <a:prstGeom prst="ellipse">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9"/>
          <p:cNvSpPr/>
          <p:nvPr/>
        </p:nvSpPr>
        <p:spPr>
          <a:xfrm>
            <a:off x="535375" y="1561522"/>
            <a:ext cx="5653500" cy="23838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9"/>
          <p:cNvSpPr txBox="1">
            <a:spLocks noGrp="1"/>
          </p:cNvSpPr>
          <p:nvPr>
            <p:ph type="body" idx="1"/>
          </p:nvPr>
        </p:nvSpPr>
        <p:spPr>
          <a:xfrm>
            <a:off x="718250" y="2058600"/>
            <a:ext cx="5308200" cy="1476000"/>
          </a:xfrm>
          <a:prstGeom prst="rect">
            <a:avLst/>
          </a:prstGeom>
        </p:spPr>
        <p:txBody>
          <a:bodyPr spcFirstLastPara="1" wrap="square" lIns="91425" tIns="91425" rIns="91425" bIns="91425" anchor="ctr" anchorCtr="0">
            <a:noAutofit/>
          </a:bodyPr>
          <a:lstStyle/>
          <a:p>
            <a:pPr marL="0" lvl="0" indent="0" algn="l" rtl="0">
              <a:lnSpc>
                <a:spcPct val="100000"/>
              </a:lnSpc>
              <a:spcBef>
                <a:spcPts val="300"/>
              </a:spcBef>
              <a:spcAft>
                <a:spcPts val="0"/>
              </a:spcAft>
              <a:buClr>
                <a:schemeClr val="dk1"/>
              </a:buClr>
              <a:buSzPts val="1100"/>
              <a:buFont typeface="Arial"/>
              <a:buNone/>
            </a:pPr>
            <a:r>
              <a:rPr lang="en-US" dirty="0">
                <a:solidFill>
                  <a:schemeClr val="accent4"/>
                </a:solidFill>
              </a:rPr>
              <a:t>Slideshow:</a:t>
            </a:r>
            <a:endParaRPr dirty="0">
              <a:solidFill>
                <a:schemeClr val="accent4"/>
              </a:solidFill>
            </a:endParaRPr>
          </a:p>
          <a:p>
            <a:pPr marL="241300" lvl="0" indent="0" algn="l" rtl="0">
              <a:spcBef>
                <a:spcPts val="300"/>
              </a:spcBef>
              <a:spcAft>
                <a:spcPts val="0"/>
              </a:spcAft>
              <a:buClr>
                <a:schemeClr val="dk1"/>
              </a:buClr>
              <a:buSzPts val="1100"/>
              <a:buFont typeface="Arial"/>
              <a:buNone/>
            </a:pPr>
            <a:endParaRPr dirty="0">
              <a:solidFill>
                <a:schemeClr val="accent4"/>
              </a:solidFill>
            </a:endParaRPr>
          </a:p>
          <a:p>
            <a:pPr marL="241300" lvl="0" indent="-203200" algn="l" rtl="0">
              <a:spcBef>
                <a:spcPts val="300"/>
              </a:spcBef>
              <a:spcAft>
                <a:spcPts val="0"/>
              </a:spcAft>
              <a:buClr>
                <a:schemeClr val="accent4"/>
              </a:buClr>
              <a:buSzPts val="1200"/>
              <a:buFont typeface="Roboto Slab Regular"/>
              <a:buChar char="◂"/>
            </a:pPr>
            <a:r>
              <a:rPr lang="es" dirty="0">
                <a:solidFill>
                  <a:schemeClr val="accent4"/>
                </a:solidFill>
              </a:rPr>
              <a:t>Presentation template by </a:t>
            </a:r>
            <a:r>
              <a:rPr lang="es" dirty="0">
                <a:solidFill>
                  <a:schemeClr val="accent4"/>
                </a:solidFill>
                <a:highlight>
                  <a:schemeClr val="accent2"/>
                </a:highlight>
                <a:uFill>
                  <a:noFill/>
                </a:uFill>
                <a:hlinkClick r:id="rId3">
                  <a:extLst>
                    <a:ext uri="{A12FA001-AC4F-418D-AE19-62706E023703}">
                      <ahyp:hlinkClr xmlns:ahyp="http://schemas.microsoft.com/office/drawing/2018/hyperlinkcolor" val="tx"/>
                    </a:ext>
                  </a:extLst>
                </a:hlinkClick>
              </a:rPr>
              <a:t>Slidesgo</a:t>
            </a:r>
            <a:endParaRPr dirty="0">
              <a:solidFill>
                <a:schemeClr val="accent4"/>
              </a:solidFill>
              <a:highlight>
                <a:schemeClr val="accent2"/>
              </a:highlight>
            </a:endParaRPr>
          </a:p>
          <a:p>
            <a:pPr marL="241300" lvl="0" indent="-203200" algn="l" rtl="0">
              <a:spcBef>
                <a:spcPts val="0"/>
              </a:spcBef>
              <a:spcAft>
                <a:spcPts val="0"/>
              </a:spcAft>
              <a:buClr>
                <a:schemeClr val="accent4"/>
              </a:buClr>
              <a:buSzPts val="1200"/>
              <a:buFont typeface="Roboto Slab Regular"/>
              <a:buChar char="◂"/>
            </a:pPr>
            <a:r>
              <a:rPr lang="es" dirty="0">
                <a:solidFill>
                  <a:schemeClr val="accent4"/>
                </a:solidFill>
              </a:rPr>
              <a:t>Icons by </a:t>
            </a:r>
            <a:r>
              <a:rPr lang="es" dirty="0">
                <a:solidFill>
                  <a:schemeClr val="accent4"/>
                </a:solidFill>
                <a:highlight>
                  <a:schemeClr val="accent2"/>
                </a:highlight>
                <a:uFill>
                  <a:noFill/>
                </a:uFill>
                <a:hlinkClick r:id="rId4">
                  <a:extLst>
                    <a:ext uri="{A12FA001-AC4F-418D-AE19-62706E023703}">
                      <ahyp:hlinkClr xmlns:ahyp="http://schemas.microsoft.com/office/drawing/2018/hyperlinkcolor" val="tx"/>
                    </a:ext>
                  </a:extLst>
                </a:hlinkClick>
              </a:rPr>
              <a:t>Flaticon</a:t>
            </a:r>
            <a:endParaRPr dirty="0">
              <a:solidFill>
                <a:schemeClr val="accent4"/>
              </a:solidFill>
              <a:highlight>
                <a:schemeClr val="accent2"/>
              </a:highlight>
            </a:endParaRPr>
          </a:p>
          <a:p>
            <a:pPr marL="241300" lvl="0" indent="-203200" algn="l" rtl="0">
              <a:spcBef>
                <a:spcPts val="0"/>
              </a:spcBef>
              <a:spcAft>
                <a:spcPts val="0"/>
              </a:spcAft>
              <a:buClr>
                <a:schemeClr val="accent4"/>
              </a:buClr>
              <a:buSzPts val="1200"/>
              <a:buFont typeface="Roboto Slab Regular"/>
              <a:buChar char="◂"/>
            </a:pPr>
            <a:r>
              <a:rPr lang="es" dirty="0">
                <a:solidFill>
                  <a:schemeClr val="accent4"/>
                </a:solidFill>
              </a:rPr>
              <a:t>Infographics by </a:t>
            </a:r>
            <a:r>
              <a:rPr lang="es" dirty="0">
                <a:solidFill>
                  <a:schemeClr val="accent4"/>
                </a:solidFill>
                <a:highlight>
                  <a:schemeClr val="accent2"/>
                </a:highlight>
                <a:uFill>
                  <a:noFill/>
                </a:uFill>
                <a:hlinkClick r:id="rId5">
                  <a:extLst>
                    <a:ext uri="{A12FA001-AC4F-418D-AE19-62706E023703}">
                      <ahyp:hlinkClr xmlns:ahyp="http://schemas.microsoft.com/office/drawing/2018/hyperlinkcolor" val="tx"/>
                    </a:ext>
                  </a:extLst>
                </a:hlinkClick>
              </a:rPr>
              <a:t>Freepik</a:t>
            </a:r>
            <a:endParaRPr dirty="0">
              <a:solidFill>
                <a:schemeClr val="accent4"/>
              </a:solidFill>
              <a:highlight>
                <a:schemeClr val="accent2"/>
              </a:highlight>
            </a:endParaRPr>
          </a:p>
          <a:p>
            <a:pPr marL="241300" lvl="0" indent="-203200" algn="l" rtl="0">
              <a:spcBef>
                <a:spcPts val="0"/>
              </a:spcBef>
              <a:spcAft>
                <a:spcPts val="0"/>
              </a:spcAft>
              <a:buClr>
                <a:schemeClr val="accent4"/>
              </a:buClr>
              <a:buSzPts val="1200"/>
              <a:buFont typeface="Roboto Slab Regular"/>
              <a:buChar char="◂"/>
            </a:pPr>
            <a:r>
              <a:rPr lang="es" dirty="0">
                <a:solidFill>
                  <a:schemeClr val="accent4"/>
                </a:solidFill>
              </a:rPr>
              <a:t>Images created by </a:t>
            </a:r>
            <a:r>
              <a:rPr lang="es" dirty="0">
                <a:solidFill>
                  <a:schemeClr val="accent4"/>
                </a:solidFill>
                <a:highlight>
                  <a:schemeClr val="accent2"/>
                </a:highlight>
              </a:rPr>
              <a:t>Freepik </a:t>
            </a:r>
            <a:endParaRPr dirty="0">
              <a:solidFill>
                <a:schemeClr val="accent4"/>
              </a:solidFill>
              <a:highlight>
                <a:schemeClr val="accent2"/>
              </a:highlight>
            </a:endParaRPr>
          </a:p>
          <a:p>
            <a:pPr marL="241300" lvl="0" indent="-203200" algn="l" rtl="0">
              <a:spcBef>
                <a:spcPts val="0"/>
              </a:spcBef>
              <a:spcAft>
                <a:spcPts val="0"/>
              </a:spcAft>
              <a:buClr>
                <a:schemeClr val="accent4"/>
              </a:buClr>
              <a:buSzPts val="1200"/>
              <a:buFont typeface="Roboto Slab Regular"/>
              <a:buChar char="◂"/>
            </a:pPr>
            <a:r>
              <a:rPr lang="es" dirty="0">
                <a:solidFill>
                  <a:schemeClr val="accent4"/>
                </a:solidFill>
              </a:rPr>
              <a:t>Author introduction slide photo created by Freepik</a:t>
            </a:r>
            <a:endParaRPr dirty="0">
              <a:solidFill>
                <a:schemeClr val="accent4"/>
              </a:solidFill>
            </a:endParaRPr>
          </a:p>
          <a:p>
            <a:pPr marL="241300" lvl="0" indent="-203200" algn="l" rtl="0">
              <a:spcBef>
                <a:spcPts val="0"/>
              </a:spcBef>
              <a:spcAft>
                <a:spcPts val="0"/>
              </a:spcAft>
              <a:buClr>
                <a:schemeClr val="accent4"/>
              </a:buClr>
              <a:buSzPts val="1200"/>
              <a:buFont typeface="Roboto Slab Regular"/>
              <a:buChar char="◂"/>
            </a:pPr>
            <a:r>
              <a:rPr lang="es" dirty="0">
                <a:solidFill>
                  <a:schemeClr val="accent4"/>
                </a:solidFill>
              </a:rPr>
              <a:t>Text &amp; Image slide photo created by Freepik.com</a:t>
            </a:r>
            <a:endParaRPr dirty="0">
              <a:solidFill>
                <a:schemeClr val="accent4"/>
              </a:solidFill>
            </a:endParaRPr>
          </a:p>
        </p:txBody>
      </p:sp>
      <p:sp>
        <p:nvSpPr>
          <p:cNvPr id="729" name="Google Shape;729;p39"/>
          <p:cNvSpPr txBox="1">
            <a:spLocks noGrp="1"/>
          </p:cNvSpPr>
          <p:nvPr>
            <p:ph type="ctrTitle"/>
          </p:nvPr>
        </p:nvSpPr>
        <p:spPr>
          <a:xfrm flipH="1">
            <a:off x="6543600" y="2098650"/>
            <a:ext cx="1880400" cy="9462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a:t>CREDITS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p:nvPr/>
        </p:nvSpPr>
        <p:spPr>
          <a:xfrm>
            <a:off x="8223356" y="-2329575"/>
            <a:ext cx="5024100" cy="50241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2"/>
          <p:cNvSpPr txBox="1">
            <a:spLocks noGrp="1"/>
          </p:cNvSpPr>
          <p:nvPr>
            <p:ph type="ctrTitle"/>
          </p:nvPr>
        </p:nvSpPr>
        <p:spPr>
          <a:xfrm>
            <a:off x="615225" y="2098650"/>
            <a:ext cx="1880400" cy="94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Core Competency  Connection</a:t>
            </a:r>
            <a:endParaRPr dirty="0"/>
          </a:p>
        </p:txBody>
      </p:sp>
      <p:sp>
        <p:nvSpPr>
          <p:cNvPr id="187" name="Google Shape;187;p22"/>
          <p:cNvSpPr txBox="1">
            <a:spLocks noGrp="1"/>
          </p:cNvSpPr>
          <p:nvPr>
            <p:ph type="ctrTitle" idx="2"/>
          </p:nvPr>
        </p:nvSpPr>
        <p:spPr>
          <a:xfrm>
            <a:off x="5041900" y="439000"/>
            <a:ext cx="14979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CORE COMPETENCY</a:t>
            </a:r>
            <a:endParaRPr dirty="0"/>
          </a:p>
        </p:txBody>
      </p:sp>
      <p:sp>
        <p:nvSpPr>
          <p:cNvPr id="188" name="Google Shape;188;p22"/>
          <p:cNvSpPr txBox="1">
            <a:spLocks noGrp="1"/>
          </p:cNvSpPr>
          <p:nvPr>
            <p:ph type="subTitle" idx="1"/>
          </p:nvPr>
        </p:nvSpPr>
        <p:spPr>
          <a:xfrm>
            <a:off x="5176900" y="883651"/>
            <a:ext cx="17184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Exploring and Enhancing Pedagogy</a:t>
            </a:r>
            <a:endParaRPr dirty="0"/>
          </a:p>
        </p:txBody>
      </p:sp>
      <p:sp>
        <p:nvSpPr>
          <p:cNvPr id="3" name="Title 2">
            <a:extLst>
              <a:ext uri="{FF2B5EF4-FFF2-40B4-BE49-F238E27FC236}">
                <a16:creationId xmlns:a16="http://schemas.microsoft.com/office/drawing/2014/main" id="{226677D0-B69C-1C4F-9A8C-CA49E6B028D7}"/>
              </a:ext>
            </a:extLst>
          </p:cNvPr>
          <p:cNvSpPr>
            <a:spLocks noGrp="1"/>
          </p:cNvSpPr>
          <p:nvPr>
            <p:ph type="ctrTitle" idx="4"/>
          </p:nvPr>
        </p:nvSpPr>
        <p:spPr/>
        <p:txBody>
          <a:bodyPr/>
          <a:lstStyle/>
          <a:p>
            <a:r>
              <a:rPr lang="en-US" dirty="0"/>
              <a:t>SUB-COMPETENCY</a:t>
            </a:r>
          </a:p>
        </p:txBody>
      </p:sp>
      <p:sp>
        <p:nvSpPr>
          <p:cNvPr id="5" name="Subtitle 4">
            <a:extLst>
              <a:ext uri="{FF2B5EF4-FFF2-40B4-BE49-F238E27FC236}">
                <a16:creationId xmlns:a16="http://schemas.microsoft.com/office/drawing/2014/main" id="{78EF5AD0-927E-0C43-B3A8-D555DEF227EF}"/>
              </a:ext>
            </a:extLst>
          </p:cNvPr>
          <p:cNvSpPr>
            <a:spLocks noGrp="1"/>
          </p:cNvSpPr>
          <p:nvPr>
            <p:ph type="subTitle" idx="5"/>
          </p:nvPr>
        </p:nvSpPr>
        <p:spPr>
          <a:xfrm>
            <a:off x="5323182" y="1973047"/>
            <a:ext cx="2433236" cy="698500"/>
          </a:xfrm>
        </p:spPr>
        <p:txBody>
          <a:bodyPr/>
          <a:lstStyle/>
          <a:p>
            <a:r>
              <a:rPr lang="en-US" dirty="0"/>
              <a:t>Demonstrate a deep </a:t>
            </a:r>
          </a:p>
          <a:p>
            <a:r>
              <a:rPr lang="en-US" dirty="0"/>
              <a:t>understanding of overarching</a:t>
            </a:r>
          </a:p>
          <a:p>
            <a:r>
              <a:rPr lang="en-US" dirty="0"/>
              <a:t>disciplinary concepts </a:t>
            </a:r>
          </a:p>
        </p:txBody>
      </p:sp>
      <p:sp>
        <p:nvSpPr>
          <p:cNvPr id="7" name="Title 6">
            <a:extLst>
              <a:ext uri="{FF2B5EF4-FFF2-40B4-BE49-F238E27FC236}">
                <a16:creationId xmlns:a16="http://schemas.microsoft.com/office/drawing/2014/main" id="{378A4692-47FF-574C-AF07-230198431997}"/>
              </a:ext>
            </a:extLst>
          </p:cNvPr>
          <p:cNvSpPr>
            <a:spLocks noGrp="1"/>
          </p:cNvSpPr>
          <p:nvPr>
            <p:ph type="ctrTitle" idx="6"/>
          </p:nvPr>
        </p:nvSpPr>
        <p:spPr/>
        <p:txBody>
          <a:bodyPr/>
          <a:lstStyle/>
          <a:p>
            <a:r>
              <a:rPr lang="en-US" dirty="0"/>
              <a:t>ELABORATION</a:t>
            </a:r>
          </a:p>
        </p:txBody>
      </p:sp>
      <p:sp>
        <p:nvSpPr>
          <p:cNvPr id="9" name="Subtitle 8">
            <a:extLst>
              <a:ext uri="{FF2B5EF4-FFF2-40B4-BE49-F238E27FC236}">
                <a16:creationId xmlns:a16="http://schemas.microsoft.com/office/drawing/2014/main" id="{E45C9F6D-1626-9242-888A-488D3F92C98A}"/>
              </a:ext>
            </a:extLst>
          </p:cNvPr>
          <p:cNvSpPr>
            <a:spLocks noGrp="1"/>
          </p:cNvSpPr>
          <p:nvPr>
            <p:ph type="subTitle" idx="7"/>
          </p:nvPr>
        </p:nvSpPr>
        <p:spPr>
          <a:xfrm>
            <a:off x="5323182" y="3047100"/>
            <a:ext cx="2238300" cy="572400"/>
          </a:xfrm>
        </p:spPr>
        <p:txBody>
          <a:bodyPr/>
          <a:lstStyle/>
          <a:p>
            <a:r>
              <a:rPr lang="en-US" dirty="0"/>
              <a:t>This competency is about having</a:t>
            </a:r>
          </a:p>
          <a:p>
            <a:r>
              <a:rPr lang="en-US" dirty="0"/>
              <a:t>a deep, all around understanding</a:t>
            </a:r>
          </a:p>
          <a:p>
            <a:r>
              <a:rPr lang="en-US" dirty="0"/>
              <a:t>of curricula and make explicit</a:t>
            </a:r>
          </a:p>
          <a:p>
            <a:r>
              <a:rPr lang="en-US" dirty="0"/>
              <a:t>multidisciplinary connections to</a:t>
            </a:r>
          </a:p>
          <a:p>
            <a:r>
              <a:rPr lang="en-US" dirty="0"/>
              <a:t>promote life-long learning</a:t>
            </a:r>
          </a:p>
        </p:txBody>
      </p:sp>
      <p:sp>
        <p:nvSpPr>
          <p:cNvPr id="11" name="Title 10">
            <a:extLst>
              <a:ext uri="{FF2B5EF4-FFF2-40B4-BE49-F238E27FC236}">
                <a16:creationId xmlns:a16="http://schemas.microsoft.com/office/drawing/2014/main" id="{FA9EE737-3CF8-8645-BB05-615FCE33EAEE}"/>
              </a:ext>
            </a:extLst>
          </p:cNvPr>
          <p:cNvSpPr>
            <a:spLocks noGrp="1"/>
          </p:cNvSpPr>
          <p:nvPr>
            <p:ph type="ctrTitle" idx="8"/>
          </p:nvPr>
        </p:nvSpPr>
        <p:spPr/>
        <p:txBody>
          <a:bodyPr/>
          <a:lstStyle/>
          <a:p>
            <a:r>
              <a:rPr lang="en-US" dirty="0"/>
              <a:t>CONNECTION</a:t>
            </a:r>
          </a:p>
        </p:txBody>
      </p:sp>
      <p:sp>
        <p:nvSpPr>
          <p:cNvPr id="13" name="Subtitle 12">
            <a:extLst>
              <a:ext uri="{FF2B5EF4-FFF2-40B4-BE49-F238E27FC236}">
                <a16:creationId xmlns:a16="http://schemas.microsoft.com/office/drawing/2014/main" id="{0A079A98-A21F-444B-8591-D2E28ADEC7AA}"/>
              </a:ext>
            </a:extLst>
          </p:cNvPr>
          <p:cNvSpPr>
            <a:spLocks noGrp="1"/>
          </p:cNvSpPr>
          <p:nvPr>
            <p:ph type="subTitle" idx="9"/>
          </p:nvPr>
        </p:nvSpPr>
        <p:spPr/>
        <p:txBody>
          <a:bodyPr/>
          <a:lstStyle/>
          <a:p>
            <a:r>
              <a:rPr lang="en-US" dirty="0"/>
              <a:t>Physical Education and</a:t>
            </a:r>
          </a:p>
          <a:p>
            <a:r>
              <a:rPr lang="en-US" dirty="0"/>
              <a:t>overarching disciplinaries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652CAE-A1D4-774D-9613-06C99F1D40A7}"/>
              </a:ext>
            </a:extLst>
          </p:cNvPr>
          <p:cNvSpPr>
            <a:spLocks noGrp="1"/>
          </p:cNvSpPr>
          <p:nvPr>
            <p:ph type="subTitle" idx="1"/>
          </p:nvPr>
        </p:nvSpPr>
        <p:spPr/>
        <p:txBody>
          <a:bodyPr/>
          <a:lstStyle/>
          <a:p>
            <a:r>
              <a:rPr lang="en-US" dirty="0"/>
              <a:t>15 minutes – 120 minutes</a:t>
            </a:r>
          </a:p>
          <a:p>
            <a:r>
              <a:rPr lang="en-US" dirty="0"/>
              <a:t>per week*</a:t>
            </a:r>
          </a:p>
        </p:txBody>
      </p:sp>
      <p:sp>
        <p:nvSpPr>
          <p:cNvPr id="3" name="Subtitle 2">
            <a:extLst>
              <a:ext uri="{FF2B5EF4-FFF2-40B4-BE49-F238E27FC236}">
                <a16:creationId xmlns:a16="http://schemas.microsoft.com/office/drawing/2014/main" id="{C0632059-BCBC-3C43-BD59-554AB5CE98A2}"/>
              </a:ext>
            </a:extLst>
          </p:cNvPr>
          <p:cNvSpPr>
            <a:spLocks noGrp="1"/>
          </p:cNvSpPr>
          <p:nvPr>
            <p:ph type="subTitle" idx="2"/>
          </p:nvPr>
        </p:nvSpPr>
        <p:spPr/>
        <p:txBody>
          <a:bodyPr/>
          <a:lstStyle/>
          <a:p>
            <a:r>
              <a:rPr lang="en-US" dirty="0"/>
              <a:t>60-150 minutes per</a:t>
            </a:r>
          </a:p>
          <a:p>
            <a:r>
              <a:rPr lang="en-US" dirty="0"/>
              <a:t>week*</a:t>
            </a:r>
          </a:p>
        </p:txBody>
      </p:sp>
      <p:sp>
        <p:nvSpPr>
          <p:cNvPr id="4" name="Title 3">
            <a:extLst>
              <a:ext uri="{FF2B5EF4-FFF2-40B4-BE49-F238E27FC236}">
                <a16:creationId xmlns:a16="http://schemas.microsoft.com/office/drawing/2014/main" id="{C487E98D-0E12-4940-B4E4-0740AC12C749}"/>
              </a:ext>
            </a:extLst>
          </p:cNvPr>
          <p:cNvSpPr>
            <a:spLocks noGrp="1"/>
          </p:cNvSpPr>
          <p:nvPr>
            <p:ph type="ctrTitle"/>
          </p:nvPr>
        </p:nvSpPr>
        <p:spPr/>
        <p:txBody>
          <a:bodyPr/>
          <a:lstStyle/>
          <a:p>
            <a:r>
              <a:rPr lang="en-US" dirty="0"/>
              <a:t>Elementary School</a:t>
            </a:r>
          </a:p>
        </p:txBody>
      </p:sp>
      <p:sp>
        <p:nvSpPr>
          <p:cNvPr id="5" name="Title 4">
            <a:extLst>
              <a:ext uri="{FF2B5EF4-FFF2-40B4-BE49-F238E27FC236}">
                <a16:creationId xmlns:a16="http://schemas.microsoft.com/office/drawing/2014/main" id="{94BB8BD9-F0B8-7545-98A6-9836C7B5CEED}"/>
              </a:ext>
            </a:extLst>
          </p:cNvPr>
          <p:cNvSpPr>
            <a:spLocks noGrp="1"/>
          </p:cNvSpPr>
          <p:nvPr>
            <p:ph type="ctrTitle" idx="3"/>
          </p:nvPr>
        </p:nvSpPr>
        <p:spPr/>
        <p:txBody>
          <a:bodyPr/>
          <a:lstStyle/>
          <a:p>
            <a:r>
              <a:rPr lang="en-US" dirty="0"/>
              <a:t>Middle School</a:t>
            </a:r>
          </a:p>
        </p:txBody>
      </p:sp>
      <p:sp>
        <p:nvSpPr>
          <p:cNvPr id="6" name="Subtitle 5">
            <a:extLst>
              <a:ext uri="{FF2B5EF4-FFF2-40B4-BE49-F238E27FC236}">
                <a16:creationId xmlns:a16="http://schemas.microsoft.com/office/drawing/2014/main" id="{34999B3B-F9D1-5342-8A3F-E7D5EFAF43FC}"/>
              </a:ext>
            </a:extLst>
          </p:cNvPr>
          <p:cNvSpPr>
            <a:spLocks noGrp="1"/>
          </p:cNvSpPr>
          <p:nvPr>
            <p:ph type="subTitle" idx="4"/>
          </p:nvPr>
        </p:nvSpPr>
        <p:spPr/>
        <p:txBody>
          <a:bodyPr/>
          <a:lstStyle/>
          <a:p>
            <a:r>
              <a:rPr lang="en-US" dirty="0"/>
              <a:t>60 – 150+ minutes per</a:t>
            </a:r>
          </a:p>
          <a:p>
            <a:r>
              <a:rPr lang="en-US" dirty="0"/>
              <a:t>week*</a:t>
            </a:r>
          </a:p>
        </p:txBody>
      </p:sp>
      <p:sp>
        <p:nvSpPr>
          <p:cNvPr id="7" name="Title 6">
            <a:extLst>
              <a:ext uri="{FF2B5EF4-FFF2-40B4-BE49-F238E27FC236}">
                <a16:creationId xmlns:a16="http://schemas.microsoft.com/office/drawing/2014/main" id="{26CF593D-5E8E-BB43-A8AC-0C7D5BD0BDD8}"/>
              </a:ext>
            </a:extLst>
          </p:cNvPr>
          <p:cNvSpPr>
            <a:spLocks noGrp="1"/>
          </p:cNvSpPr>
          <p:nvPr>
            <p:ph type="ctrTitle" idx="5"/>
          </p:nvPr>
        </p:nvSpPr>
        <p:spPr/>
        <p:txBody>
          <a:bodyPr/>
          <a:lstStyle/>
          <a:p>
            <a:r>
              <a:rPr lang="en-US" dirty="0"/>
              <a:t>Highschool</a:t>
            </a:r>
          </a:p>
        </p:txBody>
      </p:sp>
      <p:sp>
        <p:nvSpPr>
          <p:cNvPr id="8" name="Title 7">
            <a:extLst>
              <a:ext uri="{FF2B5EF4-FFF2-40B4-BE49-F238E27FC236}">
                <a16:creationId xmlns:a16="http://schemas.microsoft.com/office/drawing/2014/main" id="{DD8BA907-99F9-B744-81F1-CC6EC5291957}"/>
              </a:ext>
            </a:extLst>
          </p:cNvPr>
          <p:cNvSpPr>
            <a:spLocks noGrp="1"/>
          </p:cNvSpPr>
          <p:nvPr>
            <p:ph type="ctrTitle" idx="6"/>
          </p:nvPr>
        </p:nvSpPr>
        <p:spPr/>
        <p:txBody>
          <a:bodyPr/>
          <a:lstStyle/>
          <a:p>
            <a:r>
              <a:rPr lang="en-US" dirty="0"/>
              <a:t>Amount of time spent doing PE</a:t>
            </a:r>
          </a:p>
        </p:txBody>
      </p:sp>
      <p:sp>
        <p:nvSpPr>
          <p:cNvPr id="9" name="TextBox 8">
            <a:extLst>
              <a:ext uri="{FF2B5EF4-FFF2-40B4-BE49-F238E27FC236}">
                <a16:creationId xmlns:a16="http://schemas.microsoft.com/office/drawing/2014/main" id="{5AA665A9-ADC3-924E-A0D2-15BF85F99085}"/>
              </a:ext>
            </a:extLst>
          </p:cNvPr>
          <p:cNvSpPr txBox="1"/>
          <p:nvPr/>
        </p:nvSpPr>
        <p:spPr>
          <a:xfrm>
            <a:off x="8332886" y="4878845"/>
            <a:ext cx="1221245" cy="215444"/>
          </a:xfrm>
          <a:prstGeom prst="rect">
            <a:avLst/>
          </a:prstGeom>
          <a:noFill/>
        </p:spPr>
        <p:txBody>
          <a:bodyPr wrap="square" rtlCol="0">
            <a:spAutoFit/>
          </a:bodyPr>
          <a:lstStyle/>
          <a:p>
            <a:r>
              <a:rPr lang="en-US" sz="800" dirty="0"/>
              <a:t>*Can vary</a:t>
            </a:r>
          </a:p>
        </p:txBody>
      </p:sp>
      <p:sp>
        <p:nvSpPr>
          <p:cNvPr id="10" name="Google Shape;6338;p49">
            <a:extLst>
              <a:ext uri="{FF2B5EF4-FFF2-40B4-BE49-F238E27FC236}">
                <a16:creationId xmlns:a16="http://schemas.microsoft.com/office/drawing/2014/main" id="{0B4B5530-B523-D847-9983-0E6A19615558}"/>
              </a:ext>
            </a:extLst>
          </p:cNvPr>
          <p:cNvSpPr/>
          <p:nvPr/>
        </p:nvSpPr>
        <p:spPr>
          <a:xfrm>
            <a:off x="2958491" y="1567662"/>
            <a:ext cx="1153241" cy="946200"/>
          </a:xfrm>
          <a:custGeom>
            <a:avLst/>
            <a:gdLst/>
            <a:ahLst/>
            <a:cxnLst/>
            <a:rect l="l" t="t" r="r" b="b"/>
            <a:pathLst>
              <a:path w="15029" h="12634" extrusionOk="0">
                <a:moveTo>
                  <a:pt x="10155" y="885"/>
                </a:moveTo>
                <a:cubicBezTo>
                  <a:pt x="10393" y="885"/>
                  <a:pt x="10643" y="915"/>
                  <a:pt x="10901" y="977"/>
                </a:cubicBezTo>
                <a:cubicBezTo>
                  <a:pt x="10586" y="2332"/>
                  <a:pt x="9546" y="2994"/>
                  <a:pt x="8475" y="3025"/>
                </a:cubicBezTo>
                <a:lnTo>
                  <a:pt x="8444" y="3025"/>
                </a:lnTo>
                <a:cubicBezTo>
                  <a:pt x="8192" y="3025"/>
                  <a:pt x="7971" y="2994"/>
                  <a:pt x="7719" y="2899"/>
                </a:cubicBezTo>
                <a:cubicBezTo>
                  <a:pt x="8009" y="1661"/>
                  <a:pt x="8937" y="885"/>
                  <a:pt x="10155" y="885"/>
                </a:cubicBezTo>
                <a:close/>
                <a:moveTo>
                  <a:pt x="9924" y="4348"/>
                </a:moveTo>
                <a:cubicBezTo>
                  <a:pt x="10271" y="4443"/>
                  <a:pt x="11122" y="5262"/>
                  <a:pt x="11122" y="6648"/>
                </a:cubicBezTo>
                <a:cubicBezTo>
                  <a:pt x="11122" y="7247"/>
                  <a:pt x="10996" y="7845"/>
                  <a:pt x="10807" y="8381"/>
                </a:cubicBezTo>
                <a:cubicBezTo>
                  <a:pt x="10744" y="8538"/>
                  <a:pt x="10555" y="8664"/>
                  <a:pt x="10397" y="8664"/>
                </a:cubicBezTo>
                <a:cubicBezTo>
                  <a:pt x="10176" y="8664"/>
                  <a:pt x="9956" y="8475"/>
                  <a:pt x="9956" y="8223"/>
                </a:cubicBezTo>
                <a:cubicBezTo>
                  <a:pt x="9956" y="8066"/>
                  <a:pt x="10807" y="6050"/>
                  <a:pt x="9641" y="5136"/>
                </a:cubicBezTo>
                <a:cubicBezTo>
                  <a:pt x="9546" y="5073"/>
                  <a:pt x="9483" y="4947"/>
                  <a:pt x="9483" y="4789"/>
                </a:cubicBezTo>
                <a:cubicBezTo>
                  <a:pt x="9483" y="4569"/>
                  <a:pt x="9704" y="4348"/>
                  <a:pt x="9924" y="4348"/>
                </a:cubicBezTo>
                <a:close/>
                <a:moveTo>
                  <a:pt x="10176" y="1"/>
                </a:moveTo>
                <a:cubicBezTo>
                  <a:pt x="8948" y="1"/>
                  <a:pt x="7688" y="631"/>
                  <a:pt x="7089" y="2048"/>
                </a:cubicBezTo>
                <a:cubicBezTo>
                  <a:pt x="6711" y="1450"/>
                  <a:pt x="6270" y="1166"/>
                  <a:pt x="5734" y="914"/>
                </a:cubicBezTo>
                <a:cubicBezTo>
                  <a:pt x="5659" y="879"/>
                  <a:pt x="5588" y="863"/>
                  <a:pt x="5522" y="863"/>
                </a:cubicBezTo>
                <a:cubicBezTo>
                  <a:pt x="5118" y="863"/>
                  <a:pt x="4923" y="1449"/>
                  <a:pt x="5356" y="1639"/>
                </a:cubicBezTo>
                <a:cubicBezTo>
                  <a:pt x="5986" y="1954"/>
                  <a:pt x="6459" y="2363"/>
                  <a:pt x="6711" y="3151"/>
                </a:cubicBezTo>
                <a:cubicBezTo>
                  <a:pt x="6207" y="2836"/>
                  <a:pt x="5797" y="2489"/>
                  <a:pt x="5199" y="2489"/>
                </a:cubicBezTo>
                <a:cubicBezTo>
                  <a:pt x="4537" y="2521"/>
                  <a:pt x="3718" y="2868"/>
                  <a:pt x="2993" y="3529"/>
                </a:cubicBezTo>
                <a:cubicBezTo>
                  <a:pt x="0" y="6491"/>
                  <a:pt x="3182" y="12634"/>
                  <a:pt x="5514" y="12634"/>
                </a:cubicBezTo>
                <a:cubicBezTo>
                  <a:pt x="5829" y="12634"/>
                  <a:pt x="6144" y="12571"/>
                  <a:pt x="6427" y="12350"/>
                </a:cubicBezTo>
                <a:cubicBezTo>
                  <a:pt x="6821" y="12098"/>
                  <a:pt x="7050" y="11972"/>
                  <a:pt x="7278" y="11972"/>
                </a:cubicBezTo>
                <a:cubicBezTo>
                  <a:pt x="7506" y="11972"/>
                  <a:pt x="7735" y="12098"/>
                  <a:pt x="8129" y="12350"/>
                </a:cubicBezTo>
                <a:cubicBezTo>
                  <a:pt x="8412" y="12571"/>
                  <a:pt x="8727" y="12634"/>
                  <a:pt x="9042" y="12634"/>
                </a:cubicBezTo>
                <a:cubicBezTo>
                  <a:pt x="11594" y="12634"/>
                  <a:pt x="15028" y="5325"/>
                  <a:pt x="10712" y="2899"/>
                </a:cubicBezTo>
                <a:cubicBezTo>
                  <a:pt x="11405" y="2237"/>
                  <a:pt x="11815" y="1261"/>
                  <a:pt x="11815" y="662"/>
                </a:cubicBezTo>
                <a:cubicBezTo>
                  <a:pt x="11815" y="505"/>
                  <a:pt x="11720" y="347"/>
                  <a:pt x="11563" y="284"/>
                </a:cubicBezTo>
                <a:cubicBezTo>
                  <a:pt x="11090" y="127"/>
                  <a:pt x="10649" y="1"/>
                  <a:pt x="101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6272;p49">
            <a:extLst>
              <a:ext uri="{FF2B5EF4-FFF2-40B4-BE49-F238E27FC236}">
                <a16:creationId xmlns:a16="http://schemas.microsoft.com/office/drawing/2014/main" id="{3ED50963-7A4F-1842-9A79-02C21E314567}"/>
              </a:ext>
            </a:extLst>
          </p:cNvPr>
          <p:cNvGrpSpPr/>
          <p:nvPr/>
        </p:nvGrpSpPr>
        <p:grpSpPr>
          <a:xfrm>
            <a:off x="4967062" y="1567662"/>
            <a:ext cx="1078754" cy="946200"/>
            <a:chOff x="-40745125" y="3632900"/>
            <a:chExt cx="318225" cy="289875"/>
          </a:xfrm>
          <a:solidFill>
            <a:schemeClr val="accent1"/>
          </a:solidFill>
        </p:grpSpPr>
        <p:sp>
          <p:nvSpPr>
            <p:cNvPr id="12" name="Google Shape;6273;p49">
              <a:extLst>
                <a:ext uri="{FF2B5EF4-FFF2-40B4-BE49-F238E27FC236}">
                  <a16:creationId xmlns:a16="http://schemas.microsoft.com/office/drawing/2014/main" id="{AE173026-6404-6740-968E-DB84A60C4E08}"/>
                </a:ext>
              </a:extLst>
            </p:cNvPr>
            <p:cNvSpPr/>
            <p:nvPr/>
          </p:nvSpPr>
          <p:spPr>
            <a:xfrm>
              <a:off x="-40745125" y="3632900"/>
              <a:ext cx="300125" cy="82725"/>
            </a:xfrm>
            <a:custGeom>
              <a:avLst/>
              <a:gdLst/>
              <a:ahLst/>
              <a:cxnLst/>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274;p49">
              <a:extLst>
                <a:ext uri="{FF2B5EF4-FFF2-40B4-BE49-F238E27FC236}">
                  <a16:creationId xmlns:a16="http://schemas.microsoft.com/office/drawing/2014/main" id="{2C15A43A-8B8D-8943-8E23-DAC9FE311503}"/>
                </a:ext>
              </a:extLst>
            </p:cNvPr>
            <p:cNvSpPr/>
            <p:nvPr/>
          </p:nvSpPr>
          <p:spPr>
            <a:xfrm>
              <a:off x="-40508050" y="3736075"/>
              <a:ext cx="21300" cy="82725"/>
            </a:xfrm>
            <a:custGeom>
              <a:avLst/>
              <a:gdLst/>
              <a:ahLst/>
              <a:cxnLst/>
              <a:rect l="l" t="t" r="r" b="b"/>
              <a:pathLst>
                <a:path w="852" h="3309" extrusionOk="0">
                  <a:moveTo>
                    <a:pt x="1" y="1"/>
                  </a:moveTo>
                  <a:lnTo>
                    <a:pt x="1" y="3309"/>
                  </a:lnTo>
                  <a:lnTo>
                    <a:pt x="852" y="3309"/>
                  </a:lnTo>
                  <a:lnTo>
                    <a:pt x="85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275;p49">
              <a:extLst>
                <a:ext uri="{FF2B5EF4-FFF2-40B4-BE49-F238E27FC236}">
                  <a16:creationId xmlns:a16="http://schemas.microsoft.com/office/drawing/2014/main" id="{BF11BBAA-3D8B-474C-9146-97DB99845D92}"/>
                </a:ext>
              </a:extLst>
            </p:cNvPr>
            <p:cNvSpPr/>
            <p:nvPr/>
          </p:nvSpPr>
          <p:spPr>
            <a:xfrm>
              <a:off x="-40466300" y="3736875"/>
              <a:ext cx="39400" cy="82725"/>
            </a:xfrm>
            <a:custGeom>
              <a:avLst/>
              <a:gdLst/>
              <a:ahLst/>
              <a:cxnLst/>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276;p49">
              <a:extLst>
                <a:ext uri="{FF2B5EF4-FFF2-40B4-BE49-F238E27FC236}">
                  <a16:creationId xmlns:a16="http://schemas.microsoft.com/office/drawing/2014/main" id="{7270E90A-8721-6640-839E-10C0F04F10E5}"/>
                </a:ext>
              </a:extLst>
            </p:cNvPr>
            <p:cNvSpPr/>
            <p:nvPr/>
          </p:nvSpPr>
          <p:spPr>
            <a:xfrm>
              <a:off x="-40723050" y="3736075"/>
              <a:ext cx="194550" cy="82725"/>
            </a:xfrm>
            <a:custGeom>
              <a:avLst/>
              <a:gdLst/>
              <a:ahLst/>
              <a:cxnLst/>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77;p49">
              <a:extLst>
                <a:ext uri="{FF2B5EF4-FFF2-40B4-BE49-F238E27FC236}">
                  <a16:creationId xmlns:a16="http://schemas.microsoft.com/office/drawing/2014/main" id="{E0D30E14-6BBC-4D42-85FD-8ED7C2622254}"/>
                </a:ext>
              </a:extLst>
            </p:cNvPr>
            <p:cNvSpPr/>
            <p:nvPr/>
          </p:nvSpPr>
          <p:spPr>
            <a:xfrm>
              <a:off x="-40681325" y="3839250"/>
              <a:ext cx="21300" cy="82725"/>
            </a:xfrm>
            <a:custGeom>
              <a:avLst/>
              <a:gdLst/>
              <a:ahLst/>
              <a:cxnLst/>
              <a:rect l="l" t="t" r="r" b="b"/>
              <a:pathLst>
                <a:path w="852" h="3309" extrusionOk="0">
                  <a:moveTo>
                    <a:pt x="1" y="1"/>
                  </a:moveTo>
                  <a:lnTo>
                    <a:pt x="1" y="3309"/>
                  </a:lnTo>
                  <a:lnTo>
                    <a:pt x="851" y="3309"/>
                  </a:lnTo>
                  <a:lnTo>
                    <a:pt x="85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278;p49">
              <a:extLst>
                <a:ext uri="{FF2B5EF4-FFF2-40B4-BE49-F238E27FC236}">
                  <a16:creationId xmlns:a16="http://schemas.microsoft.com/office/drawing/2014/main" id="{75A09F16-2052-E54B-BC0D-72B855DE98E8}"/>
                </a:ext>
              </a:extLst>
            </p:cNvPr>
            <p:cNvSpPr/>
            <p:nvPr/>
          </p:nvSpPr>
          <p:spPr>
            <a:xfrm>
              <a:off x="-40639575" y="3840825"/>
              <a:ext cx="190625" cy="81950"/>
            </a:xfrm>
            <a:custGeom>
              <a:avLst/>
              <a:gdLst/>
              <a:ahLst/>
              <a:cxnLst/>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279;p49">
              <a:extLst>
                <a:ext uri="{FF2B5EF4-FFF2-40B4-BE49-F238E27FC236}">
                  <a16:creationId xmlns:a16="http://schemas.microsoft.com/office/drawing/2014/main" id="{A645701C-EE65-6445-90E5-64979DA99419}"/>
                </a:ext>
              </a:extLst>
            </p:cNvPr>
            <p:cNvSpPr/>
            <p:nvPr/>
          </p:nvSpPr>
          <p:spPr>
            <a:xfrm>
              <a:off x="-40745125" y="3840050"/>
              <a:ext cx="43350" cy="82725"/>
            </a:xfrm>
            <a:custGeom>
              <a:avLst/>
              <a:gdLst/>
              <a:ahLst/>
              <a:cxnLst/>
              <a:rect l="l" t="t" r="r" b="b"/>
              <a:pathLst>
                <a:path w="1734"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6280;p49">
            <a:extLst>
              <a:ext uri="{FF2B5EF4-FFF2-40B4-BE49-F238E27FC236}">
                <a16:creationId xmlns:a16="http://schemas.microsoft.com/office/drawing/2014/main" id="{CBD12487-6DA1-D440-AAEB-54124B15C80D}"/>
              </a:ext>
            </a:extLst>
          </p:cNvPr>
          <p:cNvGrpSpPr/>
          <p:nvPr/>
        </p:nvGrpSpPr>
        <p:grpSpPr>
          <a:xfrm>
            <a:off x="6899429" y="1561591"/>
            <a:ext cx="1153241" cy="1004088"/>
            <a:chOff x="-40742750" y="3972175"/>
            <a:chExt cx="311125" cy="316825"/>
          </a:xfrm>
          <a:solidFill>
            <a:schemeClr val="accent1"/>
          </a:solidFill>
        </p:grpSpPr>
        <p:sp>
          <p:nvSpPr>
            <p:cNvPr id="20" name="Google Shape;6281;p49">
              <a:extLst>
                <a:ext uri="{FF2B5EF4-FFF2-40B4-BE49-F238E27FC236}">
                  <a16:creationId xmlns:a16="http://schemas.microsoft.com/office/drawing/2014/main" id="{84FB3DB9-9C80-6E4E-8E63-DE778E56CD6C}"/>
                </a:ext>
              </a:extLst>
            </p:cNvPr>
            <p:cNvSpPr/>
            <p:nvPr/>
          </p:nvSpPr>
          <p:spPr>
            <a:xfrm>
              <a:off x="-40699425" y="4118075"/>
              <a:ext cx="226850" cy="101625"/>
            </a:xfrm>
            <a:custGeom>
              <a:avLst/>
              <a:gdLst/>
              <a:ahLst/>
              <a:cxnLst/>
              <a:rect l="l" t="t" r="r" b="b"/>
              <a:pathLst>
                <a:path w="9074" h="4065" extrusionOk="0">
                  <a:moveTo>
                    <a:pt x="0" y="0"/>
                  </a:moveTo>
                  <a:lnTo>
                    <a:pt x="0" y="2017"/>
                  </a:lnTo>
                  <a:cubicBezTo>
                    <a:pt x="0" y="3529"/>
                    <a:pt x="2741" y="4065"/>
                    <a:pt x="4505" y="4065"/>
                  </a:cubicBezTo>
                  <a:cubicBezTo>
                    <a:pt x="6774" y="4065"/>
                    <a:pt x="9074" y="3371"/>
                    <a:pt x="9074" y="2017"/>
                  </a:cubicBezTo>
                  <a:lnTo>
                    <a:pt x="9074" y="0"/>
                  </a:lnTo>
                  <a:lnTo>
                    <a:pt x="5135" y="2237"/>
                  </a:lnTo>
                  <a:cubicBezTo>
                    <a:pt x="4953" y="2359"/>
                    <a:pt x="4748" y="2415"/>
                    <a:pt x="4546" y="2415"/>
                  </a:cubicBezTo>
                  <a:cubicBezTo>
                    <a:pt x="4330" y="2415"/>
                    <a:pt x="4117" y="2351"/>
                    <a:pt x="3938" y="2237"/>
                  </a:cubicBezTo>
                  <a:cubicBezTo>
                    <a:pt x="3623" y="2048"/>
                    <a:pt x="315" y="221"/>
                    <a:pt x="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282;p49">
              <a:extLst>
                <a:ext uri="{FF2B5EF4-FFF2-40B4-BE49-F238E27FC236}">
                  <a16:creationId xmlns:a16="http://schemas.microsoft.com/office/drawing/2014/main" id="{1A26E68D-EA2A-A84F-B2F4-BD0F9E383E7C}"/>
                </a:ext>
              </a:extLst>
            </p:cNvPr>
            <p:cNvSpPr/>
            <p:nvPr/>
          </p:nvSpPr>
          <p:spPr>
            <a:xfrm>
              <a:off x="-40742750" y="3972175"/>
              <a:ext cx="311125" cy="316825"/>
            </a:xfrm>
            <a:custGeom>
              <a:avLst/>
              <a:gdLst/>
              <a:ahLst/>
              <a:cxnLst/>
              <a:rect l="l" t="t" r="r" b="b"/>
              <a:pathLst>
                <a:path w="12445" h="12673" extrusionOk="0">
                  <a:moveTo>
                    <a:pt x="6254" y="0"/>
                  </a:moveTo>
                  <a:cubicBezTo>
                    <a:pt x="6183" y="0"/>
                    <a:pt x="6112" y="24"/>
                    <a:pt x="6049" y="71"/>
                  </a:cubicBezTo>
                  <a:lnTo>
                    <a:pt x="284" y="3379"/>
                  </a:lnTo>
                  <a:cubicBezTo>
                    <a:pt x="0" y="3537"/>
                    <a:pt x="0" y="3915"/>
                    <a:pt x="284" y="4072"/>
                  </a:cubicBezTo>
                  <a:lnTo>
                    <a:pt x="6049" y="7380"/>
                  </a:lnTo>
                  <a:cubicBezTo>
                    <a:pt x="6112" y="7427"/>
                    <a:pt x="6183" y="7451"/>
                    <a:pt x="6254" y="7451"/>
                  </a:cubicBezTo>
                  <a:cubicBezTo>
                    <a:pt x="6325" y="7451"/>
                    <a:pt x="6396" y="7427"/>
                    <a:pt x="6459" y="7380"/>
                  </a:cubicBezTo>
                  <a:cubicBezTo>
                    <a:pt x="11374" y="4545"/>
                    <a:pt x="11626" y="4419"/>
                    <a:pt x="11626" y="4419"/>
                  </a:cubicBezTo>
                  <a:lnTo>
                    <a:pt x="11626" y="12263"/>
                  </a:lnTo>
                  <a:cubicBezTo>
                    <a:pt x="11657" y="12515"/>
                    <a:pt x="11846" y="12673"/>
                    <a:pt x="12035" y="12673"/>
                  </a:cubicBezTo>
                  <a:cubicBezTo>
                    <a:pt x="12287" y="12673"/>
                    <a:pt x="12445" y="12452"/>
                    <a:pt x="12445" y="12263"/>
                  </a:cubicBezTo>
                  <a:lnTo>
                    <a:pt x="12445" y="3726"/>
                  </a:lnTo>
                  <a:cubicBezTo>
                    <a:pt x="12445" y="3568"/>
                    <a:pt x="12319" y="3411"/>
                    <a:pt x="12256" y="3379"/>
                  </a:cubicBezTo>
                  <a:lnTo>
                    <a:pt x="6459" y="71"/>
                  </a:lnTo>
                  <a:cubicBezTo>
                    <a:pt x="6396" y="24"/>
                    <a:pt x="6325" y="0"/>
                    <a:pt x="6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2235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483525-641F-B640-A71F-AB10F9C4BA35}"/>
              </a:ext>
            </a:extLst>
          </p:cNvPr>
          <p:cNvSpPr>
            <a:spLocks noGrp="1"/>
          </p:cNvSpPr>
          <p:nvPr>
            <p:ph type="subTitle" idx="1"/>
          </p:nvPr>
        </p:nvSpPr>
        <p:spPr/>
        <p:txBody>
          <a:bodyPr/>
          <a:lstStyle/>
          <a:p>
            <a:r>
              <a:rPr lang="en-US" dirty="0"/>
              <a:t>150+ minutes per week</a:t>
            </a:r>
          </a:p>
        </p:txBody>
      </p:sp>
      <p:sp>
        <p:nvSpPr>
          <p:cNvPr id="3" name="Subtitle 2">
            <a:extLst>
              <a:ext uri="{FF2B5EF4-FFF2-40B4-BE49-F238E27FC236}">
                <a16:creationId xmlns:a16="http://schemas.microsoft.com/office/drawing/2014/main" id="{F6621C62-92E9-8A45-9287-4E69D04C4E33}"/>
              </a:ext>
            </a:extLst>
          </p:cNvPr>
          <p:cNvSpPr>
            <a:spLocks noGrp="1"/>
          </p:cNvSpPr>
          <p:nvPr>
            <p:ph type="subTitle" idx="2"/>
          </p:nvPr>
        </p:nvSpPr>
        <p:spPr/>
        <p:txBody>
          <a:bodyPr/>
          <a:lstStyle/>
          <a:p>
            <a:r>
              <a:rPr lang="en-US" dirty="0"/>
              <a:t>150+ minutes per week</a:t>
            </a:r>
          </a:p>
        </p:txBody>
      </p:sp>
      <p:sp>
        <p:nvSpPr>
          <p:cNvPr id="4" name="Title 3">
            <a:extLst>
              <a:ext uri="{FF2B5EF4-FFF2-40B4-BE49-F238E27FC236}">
                <a16:creationId xmlns:a16="http://schemas.microsoft.com/office/drawing/2014/main" id="{A20EACA2-67BB-064B-831F-AFB541611CD8}"/>
              </a:ext>
            </a:extLst>
          </p:cNvPr>
          <p:cNvSpPr>
            <a:spLocks noGrp="1"/>
          </p:cNvSpPr>
          <p:nvPr>
            <p:ph type="ctrTitle"/>
          </p:nvPr>
        </p:nvSpPr>
        <p:spPr/>
        <p:txBody>
          <a:bodyPr/>
          <a:lstStyle/>
          <a:p>
            <a:r>
              <a:rPr lang="en-US" dirty="0"/>
              <a:t>Elementary School</a:t>
            </a:r>
          </a:p>
        </p:txBody>
      </p:sp>
      <p:sp>
        <p:nvSpPr>
          <p:cNvPr id="5" name="Title 4">
            <a:extLst>
              <a:ext uri="{FF2B5EF4-FFF2-40B4-BE49-F238E27FC236}">
                <a16:creationId xmlns:a16="http://schemas.microsoft.com/office/drawing/2014/main" id="{3EA2305D-A0BB-C14A-A81B-8283D860CD24}"/>
              </a:ext>
            </a:extLst>
          </p:cNvPr>
          <p:cNvSpPr>
            <a:spLocks noGrp="1"/>
          </p:cNvSpPr>
          <p:nvPr>
            <p:ph type="ctrTitle" idx="3"/>
          </p:nvPr>
        </p:nvSpPr>
        <p:spPr/>
        <p:txBody>
          <a:bodyPr/>
          <a:lstStyle/>
          <a:p>
            <a:r>
              <a:rPr lang="en-US" dirty="0"/>
              <a:t>Middle School</a:t>
            </a:r>
          </a:p>
        </p:txBody>
      </p:sp>
      <p:sp>
        <p:nvSpPr>
          <p:cNvPr id="6" name="Subtitle 5">
            <a:extLst>
              <a:ext uri="{FF2B5EF4-FFF2-40B4-BE49-F238E27FC236}">
                <a16:creationId xmlns:a16="http://schemas.microsoft.com/office/drawing/2014/main" id="{49DEBCFE-88A3-4F40-A1B2-718336C0AB07}"/>
              </a:ext>
            </a:extLst>
          </p:cNvPr>
          <p:cNvSpPr>
            <a:spLocks noGrp="1"/>
          </p:cNvSpPr>
          <p:nvPr>
            <p:ph type="subTitle" idx="4"/>
          </p:nvPr>
        </p:nvSpPr>
        <p:spPr/>
        <p:txBody>
          <a:bodyPr/>
          <a:lstStyle/>
          <a:p>
            <a:r>
              <a:rPr lang="en-US" dirty="0"/>
              <a:t>225+ minutes per week</a:t>
            </a:r>
          </a:p>
        </p:txBody>
      </p:sp>
      <p:sp>
        <p:nvSpPr>
          <p:cNvPr id="7" name="Title 6">
            <a:extLst>
              <a:ext uri="{FF2B5EF4-FFF2-40B4-BE49-F238E27FC236}">
                <a16:creationId xmlns:a16="http://schemas.microsoft.com/office/drawing/2014/main" id="{88C7F1F8-8C8F-EF48-80A9-DF50085F8031}"/>
              </a:ext>
            </a:extLst>
          </p:cNvPr>
          <p:cNvSpPr>
            <a:spLocks noGrp="1"/>
          </p:cNvSpPr>
          <p:nvPr>
            <p:ph type="ctrTitle" idx="5"/>
          </p:nvPr>
        </p:nvSpPr>
        <p:spPr/>
        <p:txBody>
          <a:bodyPr/>
          <a:lstStyle/>
          <a:p>
            <a:r>
              <a:rPr lang="en-US" dirty="0"/>
              <a:t>Highschool</a:t>
            </a:r>
          </a:p>
        </p:txBody>
      </p:sp>
      <p:sp>
        <p:nvSpPr>
          <p:cNvPr id="8" name="Title 7">
            <a:extLst>
              <a:ext uri="{FF2B5EF4-FFF2-40B4-BE49-F238E27FC236}">
                <a16:creationId xmlns:a16="http://schemas.microsoft.com/office/drawing/2014/main" id="{3B5D6986-3FC4-6147-B2E4-D3A299D2F7A6}"/>
              </a:ext>
            </a:extLst>
          </p:cNvPr>
          <p:cNvSpPr>
            <a:spLocks noGrp="1"/>
          </p:cNvSpPr>
          <p:nvPr>
            <p:ph type="ctrTitle" idx="6"/>
          </p:nvPr>
        </p:nvSpPr>
        <p:spPr>
          <a:xfrm>
            <a:off x="615225" y="2098650"/>
            <a:ext cx="2078880" cy="946200"/>
          </a:xfrm>
        </p:spPr>
        <p:txBody>
          <a:bodyPr/>
          <a:lstStyle/>
          <a:p>
            <a:r>
              <a:rPr lang="en-US" dirty="0"/>
              <a:t>Recommended amount of time for PE</a:t>
            </a:r>
          </a:p>
        </p:txBody>
      </p:sp>
      <p:pic>
        <p:nvPicPr>
          <p:cNvPr id="10" name="Picture 9" descr="https://csepguidelines.ca/children-and-youth-5-17/">
            <a:extLst>
              <a:ext uri="{FF2B5EF4-FFF2-40B4-BE49-F238E27FC236}">
                <a16:creationId xmlns:a16="http://schemas.microsoft.com/office/drawing/2014/main" id="{5D4B84C7-9EAC-D142-9697-E3F2D4F3F737}"/>
              </a:ext>
            </a:extLst>
          </p:cNvPr>
          <p:cNvPicPr>
            <a:picLocks noChangeAspect="1"/>
          </p:cNvPicPr>
          <p:nvPr/>
        </p:nvPicPr>
        <p:blipFill>
          <a:blip r:embed="rId3"/>
          <a:stretch>
            <a:fillRect/>
          </a:stretch>
        </p:blipFill>
        <p:spPr>
          <a:xfrm>
            <a:off x="1465117" y="564955"/>
            <a:ext cx="6919933" cy="1176224"/>
          </a:xfrm>
          <a:prstGeom prst="rect">
            <a:avLst/>
          </a:prstGeom>
        </p:spPr>
      </p:pic>
      <p:pic>
        <p:nvPicPr>
          <p:cNvPr id="1026" name="Picture 2" descr="Free Kids Running Clipart, Download Free Clip Art, Free Clip Art on Clipart  Library">
            <a:extLst>
              <a:ext uri="{FF2B5EF4-FFF2-40B4-BE49-F238E27FC236}">
                <a16:creationId xmlns:a16="http://schemas.microsoft.com/office/drawing/2014/main" id="{AECA1B0D-2724-E740-98D7-A20ACB3D58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4665" y="3605624"/>
            <a:ext cx="6502400" cy="123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870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202;p23">
            <a:extLst>
              <a:ext uri="{FF2B5EF4-FFF2-40B4-BE49-F238E27FC236}">
                <a16:creationId xmlns:a16="http://schemas.microsoft.com/office/drawing/2014/main" id="{48FFF0C8-D1BC-954B-BF2F-F3AB42DE7996}"/>
              </a:ext>
            </a:extLst>
          </p:cNvPr>
          <p:cNvSpPr/>
          <p:nvPr/>
        </p:nvSpPr>
        <p:spPr>
          <a:xfrm>
            <a:off x="-1447500" y="-2100975"/>
            <a:ext cx="5024100" cy="5024100"/>
          </a:xfrm>
          <a:prstGeom prst="ellipse">
            <a:avLst/>
          </a:prstGeom>
          <a:noFill/>
          <a:ln w="1905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03;p23">
            <a:extLst>
              <a:ext uri="{FF2B5EF4-FFF2-40B4-BE49-F238E27FC236}">
                <a16:creationId xmlns:a16="http://schemas.microsoft.com/office/drawing/2014/main" id="{5B7FC2B5-73A2-504B-8FB8-F69EC4BBA0E2}"/>
              </a:ext>
            </a:extLst>
          </p:cNvPr>
          <p:cNvSpPr/>
          <p:nvPr/>
        </p:nvSpPr>
        <p:spPr>
          <a:xfrm>
            <a:off x="1101025" y="1002650"/>
            <a:ext cx="2297700" cy="2297700"/>
          </a:xfrm>
          <a:prstGeom prst="ellipse">
            <a:avLst/>
          </a:prstGeom>
          <a:solidFill>
            <a:schemeClr val="accent2"/>
          </a:solid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296D5F33-5CFE-EE44-94F5-C061827A7F3E}"/>
              </a:ext>
            </a:extLst>
          </p:cNvPr>
          <p:cNvSpPr>
            <a:spLocks noGrp="1"/>
          </p:cNvSpPr>
          <p:nvPr>
            <p:ph type="ctrTitle"/>
          </p:nvPr>
        </p:nvSpPr>
        <p:spPr>
          <a:xfrm>
            <a:off x="1746016" y="1057638"/>
            <a:ext cx="4347300" cy="2054100"/>
          </a:xfrm>
        </p:spPr>
        <p:txBody>
          <a:bodyPr/>
          <a:lstStyle/>
          <a:p>
            <a:r>
              <a:rPr lang="en-US" dirty="0"/>
              <a:t>Positive Effects of Physical Education</a:t>
            </a:r>
          </a:p>
        </p:txBody>
      </p:sp>
      <p:sp>
        <p:nvSpPr>
          <p:cNvPr id="3" name="Subtitle 2">
            <a:extLst>
              <a:ext uri="{FF2B5EF4-FFF2-40B4-BE49-F238E27FC236}">
                <a16:creationId xmlns:a16="http://schemas.microsoft.com/office/drawing/2014/main" id="{CBA88121-49FC-214D-AAE9-940D01286FFA}"/>
              </a:ext>
            </a:extLst>
          </p:cNvPr>
          <p:cNvSpPr>
            <a:spLocks noGrp="1"/>
          </p:cNvSpPr>
          <p:nvPr>
            <p:ph type="subTitle" idx="1"/>
          </p:nvPr>
        </p:nvSpPr>
        <p:spPr>
          <a:xfrm>
            <a:off x="3349534" y="2978113"/>
            <a:ext cx="3141000" cy="1784400"/>
          </a:xfrm>
        </p:spPr>
        <p:txBody>
          <a:bodyPr/>
          <a:lstStyle/>
          <a:p>
            <a:r>
              <a:rPr lang="en-US" dirty="0">
                <a:solidFill>
                  <a:schemeClr val="tx1"/>
                </a:solidFill>
              </a:rPr>
              <a:t>With quality Physical Education, what</a:t>
            </a:r>
          </a:p>
          <a:p>
            <a:r>
              <a:rPr lang="en-US" dirty="0">
                <a:solidFill>
                  <a:schemeClr val="tx1"/>
                </a:solidFill>
              </a:rPr>
              <a:t>are they?</a:t>
            </a:r>
          </a:p>
        </p:txBody>
      </p:sp>
    </p:spTree>
    <p:extLst>
      <p:ext uri="{BB962C8B-B14F-4D97-AF65-F5344CB8AC3E}">
        <p14:creationId xmlns:p14="http://schemas.microsoft.com/office/powerpoint/2010/main" val="393511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E32A-ED76-D640-980C-810C21AFABCA}"/>
              </a:ext>
            </a:extLst>
          </p:cNvPr>
          <p:cNvSpPr>
            <a:spLocks noGrp="1"/>
          </p:cNvSpPr>
          <p:nvPr>
            <p:ph type="ctrTitle"/>
          </p:nvPr>
        </p:nvSpPr>
        <p:spPr>
          <a:xfrm>
            <a:off x="2212408" y="1334821"/>
            <a:ext cx="2835600" cy="644700"/>
          </a:xfrm>
        </p:spPr>
        <p:txBody>
          <a:bodyPr/>
          <a:lstStyle/>
          <a:p>
            <a:r>
              <a:rPr lang="en-US" dirty="0"/>
              <a:t>Prevention of risk factors for diseases or conditions</a:t>
            </a:r>
          </a:p>
        </p:txBody>
      </p:sp>
      <p:sp>
        <p:nvSpPr>
          <p:cNvPr id="3" name="Subtitle 2">
            <a:extLst>
              <a:ext uri="{FF2B5EF4-FFF2-40B4-BE49-F238E27FC236}">
                <a16:creationId xmlns:a16="http://schemas.microsoft.com/office/drawing/2014/main" id="{AA28F146-3747-704D-834D-93EE532E5365}"/>
              </a:ext>
            </a:extLst>
          </p:cNvPr>
          <p:cNvSpPr>
            <a:spLocks noGrp="1"/>
          </p:cNvSpPr>
          <p:nvPr>
            <p:ph type="subTitle" idx="1"/>
          </p:nvPr>
        </p:nvSpPr>
        <p:spPr>
          <a:xfrm>
            <a:off x="2618912" y="1883080"/>
            <a:ext cx="1881300" cy="1112400"/>
          </a:xfrm>
        </p:spPr>
        <p:txBody>
          <a:bodyPr/>
          <a:lstStyle/>
          <a:p>
            <a:pPr algn="l"/>
            <a:r>
              <a:rPr lang="en-US" dirty="0"/>
              <a:t>Such as cardiovascular</a:t>
            </a:r>
          </a:p>
          <a:p>
            <a:pPr algn="l"/>
            <a:r>
              <a:rPr lang="en-US" dirty="0"/>
              <a:t>disease and obesity</a:t>
            </a:r>
          </a:p>
        </p:txBody>
      </p:sp>
      <p:sp>
        <p:nvSpPr>
          <p:cNvPr id="4" name="Title 3">
            <a:extLst>
              <a:ext uri="{FF2B5EF4-FFF2-40B4-BE49-F238E27FC236}">
                <a16:creationId xmlns:a16="http://schemas.microsoft.com/office/drawing/2014/main" id="{DA3A7A21-8E13-9244-B67D-090A98A13335}"/>
              </a:ext>
            </a:extLst>
          </p:cNvPr>
          <p:cNvSpPr>
            <a:spLocks noGrp="1"/>
          </p:cNvSpPr>
          <p:nvPr>
            <p:ph type="ctrTitle" idx="2"/>
          </p:nvPr>
        </p:nvSpPr>
        <p:spPr>
          <a:xfrm>
            <a:off x="5157815" y="1119318"/>
            <a:ext cx="2871900" cy="644700"/>
          </a:xfrm>
        </p:spPr>
        <p:txBody>
          <a:bodyPr/>
          <a:lstStyle/>
          <a:p>
            <a:r>
              <a:rPr lang="en-US" dirty="0"/>
              <a:t>Bone health</a:t>
            </a:r>
          </a:p>
        </p:txBody>
      </p:sp>
      <p:sp>
        <p:nvSpPr>
          <p:cNvPr id="5" name="Subtitle 4">
            <a:extLst>
              <a:ext uri="{FF2B5EF4-FFF2-40B4-BE49-F238E27FC236}">
                <a16:creationId xmlns:a16="http://schemas.microsoft.com/office/drawing/2014/main" id="{83D451BF-1F84-A647-99C4-0B9B20953A18}"/>
              </a:ext>
            </a:extLst>
          </p:cNvPr>
          <p:cNvSpPr>
            <a:spLocks noGrp="1"/>
          </p:cNvSpPr>
          <p:nvPr>
            <p:ph type="subTitle" idx="3"/>
          </p:nvPr>
        </p:nvSpPr>
        <p:spPr>
          <a:xfrm>
            <a:off x="5720097" y="1596560"/>
            <a:ext cx="1881300" cy="1112400"/>
          </a:xfrm>
        </p:spPr>
        <p:txBody>
          <a:bodyPr/>
          <a:lstStyle/>
          <a:p>
            <a:pPr algn="l"/>
            <a:r>
              <a:rPr lang="en-US" dirty="0"/>
              <a:t>Physical Activities can put</a:t>
            </a:r>
          </a:p>
          <a:p>
            <a:pPr algn="l"/>
            <a:r>
              <a:rPr lang="en-US" dirty="0"/>
              <a:t>force on bones that</a:t>
            </a:r>
          </a:p>
          <a:p>
            <a:pPr algn="l"/>
            <a:r>
              <a:rPr lang="en-US" dirty="0"/>
              <a:t>promotes bone</a:t>
            </a:r>
          </a:p>
          <a:p>
            <a:pPr algn="l"/>
            <a:r>
              <a:rPr lang="en-US" dirty="0"/>
              <a:t>growth and strength and</a:t>
            </a:r>
          </a:p>
          <a:p>
            <a:pPr algn="l"/>
            <a:r>
              <a:rPr lang="en-US" dirty="0"/>
              <a:t>gain bone mass</a:t>
            </a:r>
          </a:p>
        </p:txBody>
      </p:sp>
      <p:sp>
        <p:nvSpPr>
          <p:cNvPr id="6" name="Title 5">
            <a:extLst>
              <a:ext uri="{FF2B5EF4-FFF2-40B4-BE49-F238E27FC236}">
                <a16:creationId xmlns:a16="http://schemas.microsoft.com/office/drawing/2014/main" id="{DAFAD20C-5B6E-8946-892A-671754EECD1A}"/>
              </a:ext>
            </a:extLst>
          </p:cNvPr>
          <p:cNvSpPr>
            <a:spLocks noGrp="1"/>
          </p:cNvSpPr>
          <p:nvPr>
            <p:ph type="ctrTitle" idx="4"/>
          </p:nvPr>
        </p:nvSpPr>
        <p:spPr>
          <a:xfrm>
            <a:off x="5171362" y="3264874"/>
            <a:ext cx="2801400" cy="644700"/>
          </a:xfrm>
        </p:spPr>
        <p:txBody>
          <a:bodyPr/>
          <a:lstStyle/>
          <a:p>
            <a:r>
              <a:rPr lang="en-US" dirty="0"/>
              <a:t>Muscle Health</a:t>
            </a:r>
          </a:p>
        </p:txBody>
      </p:sp>
      <p:sp>
        <p:nvSpPr>
          <p:cNvPr id="7" name="Subtitle 6">
            <a:extLst>
              <a:ext uri="{FF2B5EF4-FFF2-40B4-BE49-F238E27FC236}">
                <a16:creationId xmlns:a16="http://schemas.microsoft.com/office/drawing/2014/main" id="{A000D44A-8E50-CF46-A8D7-B9ECEF224998}"/>
              </a:ext>
            </a:extLst>
          </p:cNvPr>
          <p:cNvSpPr>
            <a:spLocks noGrp="1"/>
          </p:cNvSpPr>
          <p:nvPr>
            <p:ph type="subTitle" idx="5"/>
          </p:nvPr>
        </p:nvSpPr>
        <p:spPr>
          <a:xfrm>
            <a:off x="5732752" y="3840464"/>
            <a:ext cx="1881300" cy="1112400"/>
          </a:xfrm>
        </p:spPr>
        <p:txBody>
          <a:bodyPr/>
          <a:lstStyle/>
          <a:p>
            <a:pPr algn="l"/>
            <a:r>
              <a:rPr lang="en-US" dirty="0"/>
              <a:t>Physical Activities</a:t>
            </a:r>
          </a:p>
          <a:p>
            <a:pPr algn="l"/>
            <a:r>
              <a:rPr lang="en-US" dirty="0"/>
              <a:t>strengthen muscles</a:t>
            </a:r>
          </a:p>
        </p:txBody>
      </p:sp>
      <p:sp>
        <p:nvSpPr>
          <p:cNvPr id="8" name="Title 7">
            <a:extLst>
              <a:ext uri="{FF2B5EF4-FFF2-40B4-BE49-F238E27FC236}">
                <a16:creationId xmlns:a16="http://schemas.microsoft.com/office/drawing/2014/main" id="{AD14B879-AF23-6048-80F5-CD7C388DCBA7}"/>
              </a:ext>
            </a:extLst>
          </p:cNvPr>
          <p:cNvSpPr>
            <a:spLocks noGrp="1"/>
          </p:cNvSpPr>
          <p:nvPr>
            <p:ph type="ctrTitle" idx="6"/>
          </p:nvPr>
        </p:nvSpPr>
        <p:spPr>
          <a:xfrm>
            <a:off x="2101434" y="3270294"/>
            <a:ext cx="2834100" cy="644700"/>
          </a:xfrm>
        </p:spPr>
        <p:txBody>
          <a:bodyPr/>
          <a:lstStyle/>
          <a:p>
            <a:r>
              <a:rPr lang="en-US" dirty="0"/>
              <a:t>Heart Health</a:t>
            </a:r>
          </a:p>
        </p:txBody>
      </p:sp>
      <p:sp>
        <p:nvSpPr>
          <p:cNvPr id="9" name="Subtitle 8">
            <a:extLst>
              <a:ext uri="{FF2B5EF4-FFF2-40B4-BE49-F238E27FC236}">
                <a16:creationId xmlns:a16="http://schemas.microsoft.com/office/drawing/2014/main" id="{856E700E-AE08-7847-9BFF-D303F25E844A}"/>
              </a:ext>
            </a:extLst>
          </p:cNvPr>
          <p:cNvSpPr>
            <a:spLocks noGrp="1"/>
          </p:cNvSpPr>
          <p:nvPr>
            <p:ph type="subTitle" idx="7"/>
          </p:nvPr>
        </p:nvSpPr>
        <p:spPr>
          <a:xfrm>
            <a:off x="2659716" y="3825320"/>
            <a:ext cx="1881300" cy="1112400"/>
          </a:xfrm>
        </p:spPr>
        <p:txBody>
          <a:bodyPr/>
          <a:lstStyle/>
          <a:p>
            <a:pPr algn="l"/>
            <a:r>
              <a:rPr lang="en-US" dirty="0"/>
              <a:t>Activities to promote</a:t>
            </a:r>
          </a:p>
          <a:p>
            <a:pPr algn="l"/>
            <a:r>
              <a:rPr lang="en-US" dirty="0"/>
              <a:t>healthy heart rates and</a:t>
            </a:r>
          </a:p>
          <a:p>
            <a:pPr algn="l"/>
            <a:r>
              <a:rPr lang="en-US" dirty="0"/>
              <a:t>blood pressure</a:t>
            </a:r>
          </a:p>
        </p:txBody>
      </p:sp>
      <p:sp>
        <p:nvSpPr>
          <p:cNvPr id="14" name="Title 13">
            <a:extLst>
              <a:ext uri="{FF2B5EF4-FFF2-40B4-BE49-F238E27FC236}">
                <a16:creationId xmlns:a16="http://schemas.microsoft.com/office/drawing/2014/main" id="{D460E268-C1F9-8B42-B08F-74595D194B6F}"/>
              </a:ext>
            </a:extLst>
          </p:cNvPr>
          <p:cNvSpPr>
            <a:spLocks noGrp="1"/>
          </p:cNvSpPr>
          <p:nvPr>
            <p:ph type="ctrTitle" idx="15"/>
          </p:nvPr>
        </p:nvSpPr>
        <p:spPr/>
        <p:txBody>
          <a:bodyPr/>
          <a:lstStyle/>
          <a:p>
            <a:r>
              <a:rPr lang="en-US" dirty="0"/>
              <a:t>Physical Positive Effects</a:t>
            </a:r>
          </a:p>
        </p:txBody>
      </p:sp>
      <p:grpSp>
        <p:nvGrpSpPr>
          <p:cNvPr id="16" name="Google Shape;7007;p51">
            <a:extLst>
              <a:ext uri="{FF2B5EF4-FFF2-40B4-BE49-F238E27FC236}">
                <a16:creationId xmlns:a16="http://schemas.microsoft.com/office/drawing/2014/main" id="{35B0FF00-5E1B-AF48-8498-4FA0452ED4E7}"/>
              </a:ext>
            </a:extLst>
          </p:cNvPr>
          <p:cNvGrpSpPr/>
          <p:nvPr/>
        </p:nvGrpSpPr>
        <p:grpSpPr>
          <a:xfrm>
            <a:off x="3102980" y="2724477"/>
            <a:ext cx="744863" cy="644700"/>
            <a:chOff x="-28462125" y="3199700"/>
            <a:chExt cx="298550" cy="259150"/>
          </a:xfrm>
          <a:solidFill>
            <a:schemeClr val="accent2"/>
          </a:solidFill>
        </p:grpSpPr>
        <p:sp>
          <p:nvSpPr>
            <p:cNvPr id="17" name="Google Shape;7008;p51">
              <a:extLst>
                <a:ext uri="{FF2B5EF4-FFF2-40B4-BE49-F238E27FC236}">
                  <a16:creationId xmlns:a16="http://schemas.microsoft.com/office/drawing/2014/main" id="{9F7CE2B8-E057-B643-A23C-C2482D14FBCB}"/>
                </a:ext>
              </a:extLst>
            </p:cNvPr>
            <p:cNvSpPr/>
            <p:nvPr/>
          </p:nvSpPr>
          <p:spPr>
            <a:xfrm>
              <a:off x="-28459750" y="3284775"/>
              <a:ext cx="296175" cy="104775"/>
            </a:xfrm>
            <a:custGeom>
              <a:avLst/>
              <a:gdLst/>
              <a:ahLst/>
              <a:cxnLst/>
              <a:rect l="l" t="t" r="r" b="b"/>
              <a:pathLst>
                <a:path w="11847" h="4191" extrusionOk="0">
                  <a:moveTo>
                    <a:pt x="5230" y="0"/>
                  </a:moveTo>
                  <a:cubicBezTo>
                    <a:pt x="5073" y="0"/>
                    <a:pt x="4947" y="63"/>
                    <a:pt x="4915" y="189"/>
                  </a:cubicBezTo>
                  <a:lnTo>
                    <a:pt x="4096" y="2080"/>
                  </a:lnTo>
                  <a:lnTo>
                    <a:pt x="347" y="2080"/>
                  </a:lnTo>
                  <a:cubicBezTo>
                    <a:pt x="158" y="2080"/>
                    <a:pt x="0" y="2237"/>
                    <a:pt x="0" y="2426"/>
                  </a:cubicBezTo>
                  <a:cubicBezTo>
                    <a:pt x="0" y="2615"/>
                    <a:pt x="158" y="2773"/>
                    <a:pt x="347" y="2773"/>
                  </a:cubicBezTo>
                  <a:lnTo>
                    <a:pt x="4316" y="2773"/>
                  </a:lnTo>
                  <a:cubicBezTo>
                    <a:pt x="4411" y="2773"/>
                    <a:pt x="4505" y="2710"/>
                    <a:pt x="4600" y="2584"/>
                  </a:cubicBezTo>
                  <a:lnTo>
                    <a:pt x="5199" y="1292"/>
                  </a:lnTo>
                  <a:lnTo>
                    <a:pt x="6238" y="3970"/>
                  </a:lnTo>
                  <a:cubicBezTo>
                    <a:pt x="6301" y="4096"/>
                    <a:pt x="6396" y="4159"/>
                    <a:pt x="6522" y="4191"/>
                  </a:cubicBezTo>
                  <a:lnTo>
                    <a:pt x="6553" y="4191"/>
                  </a:lnTo>
                  <a:cubicBezTo>
                    <a:pt x="6679" y="4191"/>
                    <a:pt x="6805" y="4127"/>
                    <a:pt x="6868" y="4033"/>
                  </a:cubicBezTo>
                  <a:lnTo>
                    <a:pt x="7624" y="2836"/>
                  </a:lnTo>
                  <a:lnTo>
                    <a:pt x="11500" y="2836"/>
                  </a:lnTo>
                  <a:cubicBezTo>
                    <a:pt x="11689" y="2836"/>
                    <a:pt x="11846" y="2678"/>
                    <a:pt x="11846" y="2458"/>
                  </a:cubicBezTo>
                  <a:cubicBezTo>
                    <a:pt x="11846" y="2269"/>
                    <a:pt x="11689" y="2111"/>
                    <a:pt x="11500" y="2111"/>
                  </a:cubicBezTo>
                  <a:lnTo>
                    <a:pt x="7435" y="2111"/>
                  </a:lnTo>
                  <a:cubicBezTo>
                    <a:pt x="7309" y="2111"/>
                    <a:pt x="7183" y="2206"/>
                    <a:pt x="7120" y="2269"/>
                  </a:cubicBezTo>
                  <a:lnTo>
                    <a:pt x="6648" y="3056"/>
                  </a:lnTo>
                  <a:lnTo>
                    <a:pt x="5545" y="221"/>
                  </a:lnTo>
                  <a:cubicBezTo>
                    <a:pt x="5514" y="95"/>
                    <a:pt x="5388" y="0"/>
                    <a:pt x="523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009;p51">
              <a:extLst>
                <a:ext uri="{FF2B5EF4-FFF2-40B4-BE49-F238E27FC236}">
                  <a16:creationId xmlns:a16="http://schemas.microsoft.com/office/drawing/2014/main" id="{742179F8-C663-E14C-A850-665A33E2EA75}"/>
                </a:ext>
              </a:extLst>
            </p:cNvPr>
            <p:cNvSpPr/>
            <p:nvPr/>
          </p:nvSpPr>
          <p:spPr>
            <a:xfrm>
              <a:off x="-28462125" y="3199700"/>
              <a:ext cx="295400" cy="125275"/>
            </a:xfrm>
            <a:custGeom>
              <a:avLst/>
              <a:gdLst/>
              <a:ahLst/>
              <a:cxnLst/>
              <a:rect l="l" t="t" r="r" b="b"/>
              <a:pathLst>
                <a:path w="11816" h="5011" extrusionOk="0">
                  <a:moveTo>
                    <a:pt x="3151" y="1"/>
                  </a:moveTo>
                  <a:cubicBezTo>
                    <a:pt x="1387" y="1"/>
                    <a:pt x="1" y="1419"/>
                    <a:pt x="1" y="3277"/>
                  </a:cubicBezTo>
                  <a:cubicBezTo>
                    <a:pt x="1" y="3876"/>
                    <a:pt x="158" y="4349"/>
                    <a:pt x="442" y="4821"/>
                  </a:cubicBezTo>
                  <a:lnTo>
                    <a:pt x="3655" y="4821"/>
                  </a:lnTo>
                  <a:lnTo>
                    <a:pt x="4285" y="3340"/>
                  </a:lnTo>
                  <a:cubicBezTo>
                    <a:pt x="4443" y="2994"/>
                    <a:pt x="4821" y="2773"/>
                    <a:pt x="5199" y="2710"/>
                  </a:cubicBezTo>
                  <a:cubicBezTo>
                    <a:pt x="5672" y="2710"/>
                    <a:pt x="6018" y="2994"/>
                    <a:pt x="6176" y="3403"/>
                  </a:cubicBezTo>
                  <a:lnTo>
                    <a:pt x="6806" y="5010"/>
                  </a:lnTo>
                  <a:cubicBezTo>
                    <a:pt x="6963" y="4884"/>
                    <a:pt x="7215" y="4821"/>
                    <a:pt x="7404" y="4821"/>
                  </a:cubicBezTo>
                  <a:lnTo>
                    <a:pt x="11374" y="4821"/>
                  </a:lnTo>
                  <a:cubicBezTo>
                    <a:pt x="11626" y="4349"/>
                    <a:pt x="11815" y="3813"/>
                    <a:pt x="11815" y="3277"/>
                  </a:cubicBezTo>
                  <a:cubicBezTo>
                    <a:pt x="11815" y="1419"/>
                    <a:pt x="10429" y="1"/>
                    <a:pt x="8665" y="1"/>
                  </a:cubicBezTo>
                  <a:cubicBezTo>
                    <a:pt x="7247" y="1"/>
                    <a:pt x="6396" y="977"/>
                    <a:pt x="5924" y="1860"/>
                  </a:cubicBezTo>
                  <a:cubicBezTo>
                    <a:pt x="5451" y="977"/>
                    <a:pt x="4537" y="1"/>
                    <a:pt x="31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010;p51">
              <a:extLst>
                <a:ext uri="{FF2B5EF4-FFF2-40B4-BE49-F238E27FC236}">
                  <a16:creationId xmlns:a16="http://schemas.microsoft.com/office/drawing/2014/main" id="{8FEDDF66-5588-D747-A572-41D4FA45DE02}"/>
                </a:ext>
              </a:extLst>
            </p:cNvPr>
            <p:cNvSpPr/>
            <p:nvPr/>
          </p:nvSpPr>
          <p:spPr>
            <a:xfrm>
              <a:off x="-28405400" y="3360375"/>
              <a:ext cx="186675" cy="98475"/>
            </a:xfrm>
            <a:custGeom>
              <a:avLst/>
              <a:gdLst/>
              <a:ahLst/>
              <a:cxnLst/>
              <a:rect l="l" t="t" r="r" b="b"/>
              <a:pathLst>
                <a:path w="7467" h="3939" extrusionOk="0">
                  <a:moveTo>
                    <a:pt x="2962" y="1"/>
                  </a:moveTo>
                  <a:cubicBezTo>
                    <a:pt x="2773" y="284"/>
                    <a:pt x="2458" y="442"/>
                    <a:pt x="2111" y="442"/>
                  </a:cubicBezTo>
                  <a:lnTo>
                    <a:pt x="0" y="442"/>
                  </a:lnTo>
                  <a:cubicBezTo>
                    <a:pt x="158" y="599"/>
                    <a:pt x="347" y="757"/>
                    <a:pt x="536" y="914"/>
                  </a:cubicBezTo>
                  <a:cubicBezTo>
                    <a:pt x="1449" y="1734"/>
                    <a:pt x="2426" y="2647"/>
                    <a:pt x="3434" y="3813"/>
                  </a:cubicBezTo>
                  <a:cubicBezTo>
                    <a:pt x="3529" y="3907"/>
                    <a:pt x="3592" y="3939"/>
                    <a:pt x="3718" y="3939"/>
                  </a:cubicBezTo>
                  <a:cubicBezTo>
                    <a:pt x="3844" y="3939"/>
                    <a:pt x="3907" y="3907"/>
                    <a:pt x="4001" y="3813"/>
                  </a:cubicBezTo>
                  <a:cubicBezTo>
                    <a:pt x="4978" y="2584"/>
                    <a:pt x="6018" y="1734"/>
                    <a:pt x="6900" y="914"/>
                  </a:cubicBezTo>
                  <a:cubicBezTo>
                    <a:pt x="7120" y="757"/>
                    <a:pt x="7278" y="599"/>
                    <a:pt x="7467" y="442"/>
                  </a:cubicBezTo>
                  <a:lnTo>
                    <a:pt x="5860" y="442"/>
                  </a:lnTo>
                  <a:lnTo>
                    <a:pt x="5293" y="1324"/>
                  </a:lnTo>
                  <a:cubicBezTo>
                    <a:pt x="5104" y="1639"/>
                    <a:pt x="4789" y="1860"/>
                    <a:pt x="4379" y="1860"/>
                  </a:cubicBezTo>
                  <a:lnTo>
                    <a:pt x="4316" y="1860"/>
                  </a:lnTo>
                  <a:cubicBezTo>
                    <a:pt x="3907" y="1797"/>
                    <a:pt x="3592" y="1576"/>
                    <a:pt x="3434" y="1167"/>
                  </a:cubicBezTo>
                  <a:lnTo>
                    <a:pt x="296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7185;p51">
            <a:extLst>
              <a:ext uri="{FF2B5EF4-FFF2-40B4-BE49-F238E27FC236}">
                <a16:creationId xmlns:a16="http://schemas.microsoft.com/office/drawing/2014/main" id="{398D9A07-2E6D-4642-A022-7ADFC8E43409}"/>
              </a:ext>
            </a:extLst>
          </p:cNvPr>
          <p:cNvGrpSpPr/>
          <p:nvPr/>
        </p:nvGrpSpPr>
        <p:grpSpPr>
          <a:xfrm>
            <a:off x="6225265" y="389624"/>
            <a:ext cx="738938" cy="758883"/>
            <a:chOff x="-23244900" y="3888100"/>
            <a:chExt cx="295375" cy="296150"/>
          </a:xfrm>
          <a:solidFill>
            <a:schemeClr val="accent2"/>
          </a:solidFill>
        </p:grpSpPr>
        <p:sp>
          <p:nvSpPr>
            <p:cNvPr id="21" name="Google Shape;7186;p51">
              <a:extLst>
                <a:ext uri="{FF2B5EF4-FFF2-40B4-BE49-F238E27FC236}">
                  <a16:creationId xmlns:a16="http://schemas.microsoft.com/office/drawing/2014/main" id="{465BFE6E-9445-014D-BDF5-682978BB7235}"/>
                </a:ext>
              </a:extLst>
            </p:cNvPr>
            <p:cNvSpPr/>
            <p:nvPr/>
          </p:nvSpPr>
          <p:spPr>
            <a:xfrm>
              <a:off x="-23106275" y="3958975"/>
              <a:ext cx="18150" cy="17350"/>
            </a:xfrm>
            <a:custGeom>
              <a:avLst/>
              <a:gdLst/>
              <a:ahLst/>
              <a:cxnLst/>
              <a:rect l="l" t="t" r="r" b="b"/>
              <a:pathLst>
                <a:path w="726" h="694" extrusionOk="0">
                  <a:moveTo>
                    <a:pt x="0" y="0"/>
                  </a:moveTo>
                  <a:lnTo>
                    <a:pt x="0" y="694"/>
                  </a:lnTo>
                  <a:lnTo>
                    <a:pt x="725" y="694"/>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7187;p51">
              <a:extLst>
                <a:ext uri="{FF2B5EF4-FFF2-40B4-BE49-F238E27FC236}">
                  <a16:creationId xmlns:a16="http://schemas.microsoft.com/office/drawing/2014/main" id="{96D2AA65-CA4D-EA43-8A4B-31BBB77DFA8D}"/>
                </a:ext>
              </a:extLst>
            </p:cNvPr>
            <p:cNvSpPr/>
            <p:nvPr/>
          </p:nvSpPr>
          <p:spPr>
            <a:xfrm>
              <a:off x="-23106275" y="399285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188;p51">
              <a:extLst>
                <a:ext uri="{FF2B5EF4-FFF2-40B4-BE49-F238E27FC236}">
                  <a16:creationId xmlns:a16="http://schemas.microsoft.com/office/drawing/2014/main" id="{06A3FED4-54D9-FE4B-8760-CD6FAF2AD21C}"/>
                </a:ext>
              </a:extLst>
            </p:cNvPr>
            <p:cNvSpPr/>
            <p:nvPr/>
          </p:nvSpPr>
          <p:spPr>
            <a:xfrm>
              <a:off x="-23106275" y="4062950"/>
              <a:ext cx="18150" cy="34675"/>
            </a:xfrm>
            <a:custGeom>
              <a:avLst/>
              <a:gdLst/>
              <a:ahLst/>
              <a:cxnLst/>
              <a:rect l="l" t="t" r="r" b="b"/>
              <a:pathLst>
                <a:path w="726" h="1387" extrusionOk="0">
                  <a:moveTo>
                    <a:pt x="0" y="0"/>
                  </a:moveTo>
                  <a:lnTo>
                    <a:pt x="0" y="1040"/>
                  </a:lnTo>
                  <a:cubicBezTo>
                    <a:pt x="0" y="1229"/>
                    <a:pt x="158" y="1386"/>
                    <a:pt x="379" y="1386"/>
                  </a:cubicBezTo>
                  <a:cubicBezTo>
                    <a:pt x="568" y="1386"/>
                    <a:pt x="725" y="1229"/>
                    <a:pt x="725" y="1040"/>
                  </a:cubicBez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189;p51">
              <a:extLst>
                <a:ext uri="{FF2B5EF4-FFF2-40B4-BE49-F238E27FC236}">
                  <a16:creationId xmlns:a16="http://schemas.microsoft.com/office/drawing/2014/main" id="{7FED3081-34BA-244E-B47E-FF6BD4C2B002}"/>
                </a:ext>
              </a:extLst>
            </p:cNvPr>
            <p:cNvSpPr/>
            <p:nvPr/>
          </p:nvSpPr>
          <p:spPr>
            <a:xfrm>
              <a:off x="-23070825" y="3940850"/>
              <a:ext cx="52775" cy="26825"/>
            </a:xfrm>
            <a:custGeom>
              <a:avLst/>
              <a:gdLst/>
              <a:ahLst/>
              <a:cxnLst/>
              <a:rect l="l" t="t" r="r" b="b"/>
              <a:pathLst>
                <a:path w="2111" h="1073" extrusionOk="0">
                  <a:moveTo>
                    <a:pt x="0" y="1"/>
                  </a:moveTo>
                  <a:lnTo>
                    <a:pt x="0" y="725"/>
                  </a:lnTo>
                  <a:lnTo>
                    <a:pt x="1040" y="725"/>
                  </a:lnTo>
                  <a:cubicBezTo>
                    <a:pt x="1386" y="725"/>
                    <a:pt x="1701" y="883"/>
                    <a:pt x="1985" y="1072"/>
                  </a:cubicBezTo>
                  <a:cubicBezTo>
                    <a:pt x="2048" y="946"/>
                    <a:pt x="2111" y="851"/>
                    <a:pt x="2111" y="725"/>
                  </a:cubicBezTo>
                  <a:cubicBezTo>
                    <a:pt x="2111" y="316"/>
                    <a:pt x="1764" y="1"/>
                    <a:pt x="1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190;p51">
              <a:extLst>
                <a:ext uri="{FF2B5EF4-FFF2-40B4-BE49-F238E27FC236}">
                  <a16:creationId xmlns:a16="http://schemas.microsoft.com/office/drawing/2014/main" id="{DC0247D9-35D1-A145-8B94-8B4CC3501D08}"/>
                </a:ext>
              </a:extLst>
            </p:cNvPr>
            <p:cNvSpPr/>
            <p:nvPr/>
          </p:nvSpPr>
          <p:spPr>
            <a:xfrm>
              <a:off x="-23106275" y="3923525"/>
              <a:ext cx="18150" cy="17350"/>
            </a:xfrm>
            <a:custGeom>
              <a:avLst/>
              <a:gdLst/>
              <a:ahLst/>
              <a:cxnLst/>
              <a:rect l="l" t="t" r="r" b="b"/>
              <a:pathLst>
                <a:path w="726" h="694" extrusionOk="0">
                  <a:moveTo>
                    <a:pt x="347" y="1"/>
                  </a:moveTo>
                  <a:cubicBezTo>
                    <a:pt x="158" y="1"/>
                    <a:pt x="0" y="158"/>
                    <a:pt x="0" y="347"/>
                  </a:cubicBezTo>
                  <a:lnTo>
                    <a:pt x="0" y="694"/>
                  </a:lnTo>
                  <a:lnTo>
                    <a:pt x="725" y="694"/>
                  </a:lnTo>
                  <a:lnTo>
                    <a:pt x="725" y="347"/>
                  </a:lnTo>
                  <a:cubicBezTo>
                    <a:pt x="725" y="158"/>
                    <a:pt x="568" y="1"/>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191;p51">
              <a:extLst>
                <a:ext uri="{FF2B5EF4-FFF2-40B4-BE49-F238E27FC236}">
                  <a16:creationId xmlns:a16="http://schemas.microsoft.com/office/drawing/2014/main" id="{CB62D65E-6907-6140-A81B-80F28A361121}"/>
                </a:ext>
              </a:extLst>
            </p:cNvPr>
            <p:cNvSpPr/>
            <p:nvPr/>
          </p:nvSpPr>
          <p:spPr>
            <a:xfrm>
              <a:off x="-23106275" y="4027500"/>
              <a:ext cx="18150" cy="18125"/>
            </a:xfrm>
            <a:custGeom>
              <a:avLst/>
              <a:gdLst/>
              <a:ahLst/>
              <a:cxnLst/>
              <a:rect l="l" t="t" r="r" b="b"/>
              <a:pathLst>
                <a:path w="726" h="725" extrusionOk="0">
                  <a:moveTo>
                    <a:pt x="0" y="0"/>
                  </a:moveTo>
                  <a:lnTo>
                    <a:pt x="0" y="725"/>
                  </a:lnTo>
                  <a:lnTo>
                    <a:pt x="725" y="725"/>
                  </a:lnTo>
                  <a:lnTo>
                    <a:pt x="7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192;p51">
              <a:extLst>
                <a:ext uri="{FF2B5EF4-FFF2-40B4-BE49-F238E27FC236}">
                  <a16:creationId xmlns:a16="http://schemas.microsoft.com/office/drawing/2014/main" id="{A707ADE3-11CC-6645-92E3-5828B4264726}"/>
                </a:ext>
              </a:extLst>
            </p:cNvPr>
            <p:cNvSpPr/>
            <p:nvPr/>
          </p:nvSpPr>
          <p:spPr>
            <a:xfrm>
              <a:off x="-23244900" y="3888100"/>
              <a:ext cx="295375" cy="296150"/>
            </a:xfrm>
            <a:custGeom>
              <a:avLst/>
              <a:gdLst/>
              <a:ahLst/>
              <a:cxnLst/>
              <a:rect l="l" t="t" r="r" b="b"/>
              <a:pathLst>
                <a:path w="11815" h="11846" extrusionOk="0">
                  <a:moveTo>
                    <a:pt x="5892" y="725"/>
                  </a:moveTo>
                  <a:cubicBezTo>
                    <a:pt x="6333" y="725"/>
                    <a:pt x="6743" y="1008"/>
                    <a:pt x="6900" y="1449"/>
                  </a:cubicBezTo>
                  <a:lnTo>
                    <a:pt x="8349" y="1449"/>
                  </a:lnTo>
                  <a:cubicBezTo>
                    <a:pt x="9106" y="1449"/>
                    <a:pt x="9736" y="2079"/>
                    <a:pt x="9736" y="2835"/>
                  </a:cubicBezTo>
                  <a:cubicBezTo>
                    <a:pt x="9736" y="3214"/>
                    <a:pt x="9578" y="3529"/>
                    <a:pt x="9295" y="3812"/>
                  </a:cubicBezTo>
                  <a:cubicBezTo>
                    <a:pt x="9326" y="3938"/>
                    <a:pt x="9358" y="4096"/>
                    <a:pt x="9358" y="4190"/>
                  </a:cubicBezTo>
                  <a:cubicBezTo>
                    <a:pt x="9358" y="4600"/>
                    <a:pt x="9200" y="4915"/>
                    <a:pt x="8948" y="5198"/>
                  </a:cubicBezTo>
                  <a:cubicBezTo>
                    <a:pt x="8980" y="5324"/>
                    <a:pt x="9011" y="5450"/>
                    <a:pt x="9011" y="5576"/>
                  </a:cubicBezTo>
                  <a:cubicBezTo>
                    <a:pt x="9011" y="6333"/>
                    <a:pt x="8381" y="6963"/>
                    <a:pt x="7625" y="6963"/>
                  </a:cubicBezTo>
                  <a:cubicBezTo>
                    <a:pt x="7436" y="6963"/>
                    <a:pt x="7278" y="6805"/>
                    <a:pt x="7278" y="6616"/>
                  </a:cubicBezTo>
                  <a:cubicBezTo>
                    <a:pt x="7278" y="6427"/>
                    <a:pt x="7436" y="6269"/>
                    <a:pt x="7625" y="6269"/>
                  </a:cubicBezTo>
                  <a:cubicBezTo>
                    <a:pt x="8034" y="6269"/>
                    <a:pt x="8349" y="5954"/>
                    <a:pt x="8349" y="5545"/>
                  </a:cubicBezTo>
                  <a:cubicBezTo>
                    <a:pt x="8349" y="5167"/>
                    <a:pt x="8034" y="4852"/>
                    <a:pt x="7625" y="4852"/>
                  </a:cubicBezTo>
                  <a:lnTo>
                    <a:pt x="6932" y="4852"/>
                  </a:lnTo>
                  <a:lnTo>
                    <a:pt x="6932" y="7593"/>
                  </a:lnTo>
                  <a:lnTo>
                    <a:pt x="7940" y="7593"/>
                  </a:lnTo>
                  <a:cubicBezTo>
                    <a:pt x="8538" y="7593"/>
                    <a:pt x="8980" y="8065"/>
                    <a:pt x="8980" y="8632"/>
                  </a:cubicBezTo>
                  <a:cubicBezTo>
                    <a:pt x="8980" y="9105"/>
                    <a:pt x="8664" y="9514"/>
                    <a:pt x="8192" y="9609"/>
                  </a:cubicBezTo>
                  <a:cubicBezTo>
                    <a:pt x="7562" y="9767"/>
                    <a:pt x="7058" y="10145"/>
                    <a:pt x="6680" y="10586"/>
                  </a:cubicBezTo>
                  <a:cubicBezTo>
                    <a:pt x="6459" y="10869"/>
                    <a:pt x="6176" y="11027"/>
                    <a:pt x="5861" y="11027"/>
                  </a:cubicBezTo>
                  <a:cubicBezTo>
                    <a:pt x="5545" y="11027"/>
                    <a:pt x="5230" y="10869"/>
                    <a:pt x="5041" y="10586"/>
                  </a:cubicBezTo>
                  <a:cubicBezTo>
                    <a:pt x="4695" y="10113"/>
                    <a:pt x="4128" y="9767"/>
                    <a:pt x="3529" y="9609"/>
                  </a:cubicBezTo>
                  <a:cubicBezTo>
                    <a:pt x="3057" y="9483"/>
                    <a:pt x="2742" y="9042"/>
                    <a:pt x="2742" y="8569"/>
                  </a:cubicBezTo>
                  <a:cubicBezTo>
                    <a:pt x="2742" y="8002"/>
                    <a:pt x="3214" y="7561"/>
                    <a:pt x="3781" y="7561"/>
                  </a:cubicBezTo>
                  <a:lnTo>
                    <a:pt x="4789" y="7561"/>
                  </a:lnTo>
                  <a:lnTo>
                    <a:pt x="4789" y="4789"/>
                  </a:lnTo>
                  <a:lnTo>
                    <a:pt x="4096" y="4789"/>
                  </a:lnTo>
                  <a:cubicBezTo>
                    <a:pt x="3687" y="4789"/>
                    <a:pt x="3372" y="5104"/>
                    <a:pt x="3372" y="5513"/>
                  </a:cubicBezTo>
                  <a:cubicBezTo>
                    <a:pt x="3372" y="5891"/>
                    <a:pt x="3687" y="6206"/>
                    <a:pt x="4096" y="6206"/>
                  </a:cubicBezTo>
                  <a:cubicBezTo>
                    <a:pt x="4285" y="6206"/>
                    <a:pt x="4443" y="6364"/>
                    <a:pt x="4443" y="6553"/>
                  </a:cubicBezTo>
                  <a:cubicBezTo>
                    <a:pt x="4443" y="6774"/>
                    <a:pt x="4285" y="6931"/>
                    <a:pt x="4096" y="6931"/>
                  </a:cubicBezTo>
                  <a:cubicBezTo>
                    <a:pt x="3340" y="6931"/>
                    <a:pt x="2710" y="6301"/>
                    <a:pt x="2710" y="5545"/>
                  </a:cubicBezTo>
                  <a:cubicBezTo>
                    <a:pt x="2710" y="5387"/>
                    <a:pt x="2742" y="5261"/>
                    <a:pt x="2805" y="5135"/>
                  </a:cubicBezTo>
                  <a:cubicBezTo>
                    <a:pt x="2521" y="4883"/>
                    <a:pt x="2363" y="4568"/>
                    <a:pt x="2363" y="4159"/>
                  </a:cubicBezTo>
                  <a:cubicBezTo>
                    <a:pt x="2363" y="4001"/>
                    <a:pt x="2395" y="3875"/>
                    <a:pt x="2426" y="3781"/>
                  </a:cubicBezTo>
                  <a:cubicBezTo>
                    <a:pt x="2174" y="3497"/>
                    <a:pt x="2017" y="3182"/>
                    <a:pt x="2017" y="2772"/>
                  </a:cubicBezTo>
                  <a:cubicBezTo>
                    <a:pt x="2080" y="2048"/>
                    <a:pt x="2710" y="1449"/>
                    <a:pt x="3466" y="1449"/>
                  </a:cubicBezTo>
                  <a:lnTo>
                    <a:pt x="4915" y="1449"/>
                  </a:lnTo>
                  <a:cubicBezTo>
                    <a:pt x="5073" y="1040"/>
                    <a:pt x="5419" y="725"/>
                    <a:pt x="5892" y="725"/>
                  </a:cubicBezTo>
                  <a:close/>
                  <a:moveTo>
                    <a:pt x="1009" y="0"/>
                  </a:moveTo>
                  <a:cubicBezTo>
                    <a:pt x="473" y="32"/>
                    <a:pt x="1" y="504"/>
                    <a:pt x="1" y="1040"/>
                  </a:cubicBezTo>
                  <a:lnTo>
                    <a:pt x="1" y="10838"/>
                  </a:lnTo>
                  <a:cubicBezTo>
                    <a:pt x="1" y="11405"/>
                    <a:pt x="473" y="11846"/>
                    <a:pt x="1009" y="11846"/>
                  </a:cubicBezTo>
                  <a:lnTo>
                    <a:pt x="10807" y="11846"/>
                  </a:lnTo>
                  <a:cubicBezTo>
                    <a:pt x="11374" y="11846"/>
                    <a:pt x="11815" y="11373"/>
                    <a:pt x="11815" y="10775"/>
                  </a:cubicBezTo>
                  <a:lnTo>
                    <a:pt x="11815" y="1071"/>
                  </a:lnTo>
                  <a:cubicBezTo>
                    <a:pt x="11815" y="504"/>
                    <a:pt x="11342" y="32"/>
                    <a:pt x="10807" y="32"/>
                  </a:cubicBezTo>
                  <a:lnTo>
                    <a:pt x="1009"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193;p51">
              <a:extLst>
                <a:ext uri="{FF2B5EF4-FFF2-40B4-BE49-F238E27FC236}">
                  <a16:creationId xmlns:a16="http://schemas.microsoft.com/office/drawing/2014/main" id="{51A55CF5-5AB2-E84E-925D-8AB8144EC083}"/>
                </a:ext>
              </a:extLst>
            </p:cNvPr>
            <p:cNvSpPr/>
            <p:nvPr/>
          </p:nvSpPr>
          <p:spPr>
            <a:xfrm>
              <a:off x="-23070825" y="3975525"/>
              <a:ext cx="43325" cy="26800"/>
            </a:xfrm>
            <a:custGeom>
              <a:avLst/>
              <a:gdLst/>
              <a:ahLst/>
              <a:cxnLst/>
              <a:rect l="l" t="t" r="r" b="b"/>
              <a:pathLst>
                <a:path w="1733" h="1072" extrusionOk="0">
                  <a:moveTo>
                    <a:pt x="0" y="0"/>
                  </a:moveTo>
                  <a:lnTo>
                    <a:pt x="0" y="725"/>
                  </a:lnTo>
                  <a:lnTo>
                    <a:pt x="725" y="725"/>
                  </a:lnTo>
                  <a:cubicBezTo>
                    <a:pt x="748" y="722"/>
                    <a:pt x="772" y="721"/>
                    <a:pt x="795" y="721"/>
                  </a:cubicBezTo>
                  <a:cubicBezTo>
                    <a:pt x="1086" y="721"/>
                    <a:pt x="1374" y="896"/>
                    <a:pt x="1607" y="1071"/>
                  </a:cubicBezTo>
                  <a:cubicBezTo>
                    <a:pt x="1701" y="945"/>
                    <a:pt x="1733" y="819"/>
                    <a:pt x="1733" y="725"/>
                  </a:cubicBezTo>
                  <a:cubicBezTo>
                    <a:pt x="1733" y="315"/>
                    <a:pt x="1418" y="0"/>
                    <a:pt x="104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7194;p51">
              <a:extLst>
                <a:ext uri="{FF2B5EF4-FFF2-40B4-BE49-F238E27FC236}">
                  <a16:creationId xmlns:a16="http://schemas.microsoft.com/office/drawing/2014/main" id="{C8372F9E-C734-B944-8319-7A6C6A0924AD}"/>
                </a:ext>
              </a:extLst>
            </p:cNvPr>
            <p:cNvSpPr/>
            <p:nvPr/>
          </p:nvSpPr>
          <p:spPr>
            <a:xfrm>
              <a:off x="-23158250" y="4097600"/>
              <a:ext cx="121300" cy="52000"/>
            </a:xfrm>
            <a:custGeom>
              <a:avLst/>
              <a:gdLst/>
              <a:ahLst/>
              <a:cxnLst/>
              <a:rect l="l" t="t" r="r" b="b"/>
              <a:pathLst>
                <a:path w="4852" h="2080" extrusionOk="0">
                  <a:moveTo>
                    <a:pt x="315" y="0"/>
                  </a:moveTo>
                  <a:cubicBezTo>
                    <a:pt x="158" y="0"/>
                    <a:pt x="0" y="158"/>
                    <a:pt x="0" y="347"/>
                  </a:cubicBezTo>
                  <a:cubicBezTo>
                    <a:pt x="0" y="567"/>
                    <a:pt x="158" y="662"/>
                    <a:pt x="284" y="693"/>
                  </a:cubicBezTo>
                  <a:cubicBezTo>
                    <a:pt x="1008" y="914"/>
                    <a:pt x="1701" y="1355"/>
                    <a:pt x="2174" y="1922"/>
                  </a:cubicBezTo>
                  <a:cubicBezTo>
                    <a:pt x="2205" y="2017"/>
                    <a:pt x="2269" y="2080"/>
                    <a:pt x="2426" y="2080"/>
                  </a:cubicBezTo>
                  <a:cubicBezTo>
                    <a:pt x="2584" y="2080"/>
                    <a:pt x="2678" y="2017"/>
                    <a:pt x="2710" y="1922"/>
                  </a:cubicBezTo>
                  <a:cubicBezTo>
                    <a:pt x="3151" y="1355"/>
                    <a:pt x="3812" y="882"/>
                    <a:pt x="4568" y="662"/>
                  </a:cubicBezTo>
                  <a:cubicBezTo>
                    <a:pt x="4726" y="630"/>
                    <a:pt x="4852" y="504"/>
                    <a:pt x="4852" y="347"/>
                  </a:cubicBezTo>
                  <a:cubicBezTo>
                    <a:pt x="4852" y="158"/>
                    <a:pt x="4694" y="0"/>
                    <a:pt x="4474" y="0"/>
                  </a:cubicBezTo>
                  <a:lnTo>
                    <a:pt x="3371" y="0"/>
                  </a:lnTo>
                  <a:cubicBezTo>
                    <a:pt x="3214" y="410"/>
                    <a:pt x="2867" y="725"/>
                    <a:pt x="2395" y="725"/>
                  </a:cubicBezTo>
                  <a:cubicBezTo>
                    <a:pt x="1922" y="725"/>
                    <a:pt x="1575" y="441"/>
                    <a:pt x="14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7195;p51">
              <a:extLst>
                <a:ext uri="{FF2B5EF4-FFF2-40B4-BE49-F238E27FC236}">
                  <a16:creationId xmlns:a16="http://schemas.microsoft.com/office/drawing/2014/main" id="{4CDEA858-72D9-FF48-B2E2-320D122B8180}"/>
                </a:ext>
              </a:extLst>
            </p:cNvPr>
            <p:cNvSpPr/>
            <p:nvPr/>
          </p:nvSpPr>
          <p:spPr>
            <a:xfrm>
              <a:off x="-23176375" y="3940850"/>
              <a:ext cx="52800" cy="26825"/>
            </a:xfrm>
            <a:custGeom>
              <a:avLst/>
              <a:gdLst/>
              <a:ahLst/>
              <a:cxnLst/>
              <a:rect l="l" t="t" r="r" b="b"/>
              <a:pathLst>
                <a:path w="2112" h="1073" extrusionOk="0">
                  <a:moveTo>
                    <a:pt x="725" y="1"/>
                  </a:moveTo>
                  <a:cubicBezTo>
                    <a:pt x="316" y="1"/>
                    <a:pt x="1" y="316"/>
                    <a:pt x="1" y="725"/>
                  </a:cubicBezTo>
                  <a:cubicBezTo>
                    <a:pt x="1" y="851"/>
                    <a:pt x="64" y="978"/>
                    <a:pt x="127" y="1072"/>
                  </a:cubicBezTo>
                  <a:cubicBezTo>
                    <a:pt x="410" y="883"/>
                    <a:pt x="725" y="725"/>
                    <a:pt x="1072" y="725"/>
                  </a:cubicBezTo>
                  <a:lnTo>
                    <a:pt x="2111" y="725"/>
                  </a:lnTo>
                  <a:lnTo>
                    <a:pt x="211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7196;p51">
              <a:extLst>
                <a:ext uri="{FF2B5EF4-FFF2-40B4-BE49-F238E27FC236}">
                  <a16:creationId xmlns:a16="http://schemas.microsoft.com/office/drawing/2014/main" id="{392E81E1-D90C-C042-B876-CFB6BB0A581E}"/>
                </a:ext>
              </a:extLst>
            </p:cNvPr>
            <p:cNvSpPr/>
            <p:nvPr/>
          </p:nvSpPr>
          <p:spPr>
            <a:xfrm>
              <a:off x="-23166125" y="3976300"/>
              <a:ext cx="44125" cy="26800"/>
            </a:xfrm>
            <a:custGeom>
              <a:avLst/>
              <a:gdLst/>
              <a:ahLst/>
              <a:cxnLst/>
              <a:rect l="l" t="t" r="r" b="b"/>
              <a:pathLst>
                <a:path w="1765" h="1072" extrusionOk="0">
                  <a:moveTo>
                    <a:pt x="693" y="1"/>
                  </a:moveTo>
                  <a:cubicBezTo>
                    <a:pt x="315" y="1"/>
                    <a:pt x="0" y="316"/>
                    <a:pt x="0" y="725"/>
                  </a:cubicBezTo>
                  <a:cubicBezTo>
                    <a:pt x="0" y="851"/>
                    <a:pt x="32" y="1009"/>
                    <a:pt x="126" y="1072"/>
                  </a:cubicBezTo>
                  <a:cubicBezTo>
                    <a:pt x="347" y="820"/>
                    <a:pt x="693" y="725"/>
                    <a:pt x="1071" y="725"/>
                  </a:cubicBezTo>
                  <a:lnTo>
                    <a:pt x="1764" y="725"/>
                  </a:lnTo>
                  <a:lnTo>
                    <a:pt x="176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6980;p51">
            <a:extLst>
              <a:ext uri="{FF2B5EF4-FFF2-40B4-BE49-F238E27FC236}">
                <a16:creationId xmlns:a16="http://schemas.microsoft.com/office/drawing/2014/main" id="{DDDFA0F3-FD0C-9C48-958B-3B8B463E7631}"/>
              </a:ext>
            </a:extLst>
          </p:cNvPr>
          <p:cNvGrpSpPr/>
          <p:nvPr/>
        </p:nvGrpSpPr>
        <p:grpSpPr>
          <a:xfrm>
            <a:off x="2982784" y="389624"/>
            <a:ext cx="977396" cy="845499"/>
            <a:chOff x="-26986100" y="2735800"/>
            <a:chExt cx="294575" cy="242600"/>
          </a:xfrm>
          <a:solidFill>
            <a:schemeClr val="accent2"/>
          </a:solidFill>
        </p:grpSpPr>
        <p:sp>
          <p:nvSpPr>
            <p:cNvPr id="33" name="Google Shape;6981;p51">
              <a:extLst>
                <a:ext uri="{FF2B5EF4-FFF2-40B4-BE49-F238E27FC236}">
                  <a16:creationId xmlns:a16="http://schemas.microsoft.com/office/drawing/2014/main" id="{3AC070B4-9924-3D4D-8C7D-1B02A78B439B}"/>
                </a:ext>
              </a:extLst>
            </p:cNvPr>
            <p:cNvSpPr/>
            <p:nvPr/>
          </p:nvSpPr>
          <p:spPr>
            <a:xfrm>
              <a:off x="-26986100" y="2735800"/>
              <a:ext cx="294575" cy="242600"/>
            </a:xfrm>
            <a:custGeom>
              <a:avLst/>
              <a:gdLst/>
              <a:ahLst/>
              <a:cxnLst/>
              <a:rect l="l" t="t" r="r" b="b"/>
              <a:pathLst>
                <a:path w="11783" h="9704" extrusionOk="0">
                  <a:moveTo>
                    <a:pt x="3781" y="757"/>
                  </a:moveTo>
                  <a:cubicBezTo>
                    <a:pt x="3970" y="757"/>
                    <a:pt x="4127" y="914"/>
                    <a:pt x="4127" y="1103"/>
                  </a:cubicBezTo>
                  <a:lnTo>
                    <a:pt x="4127" y="1481"/>
                  </a:lnTo>
                  <a:lnTo>
                    <a:pt x="3434" y="1481"/>
                  </a:lnTo>
                  <a:lnTo>
                    <a:pt x="3434" y="1103"/>
                  </a:lnTo>
                  <a:cubicBezTo>
                    <a:pt x="3434" y="914"/>
                    <a:pt x="3592" y="757"/>
                    <a:pt x="3781" y="757"/>
                  </a:cubicBezTo>
                  <a:close/>
                  <a:moveTo>
                    <a:pt x="9137" y="2804"/>
                  </a:moveTo>
                  <a:cubicBezTo>
                    <a:pt x="9515" y="2836"/>
                    <a:pt x="9924" y="3088"/>
                    <a:pt x="10082" y="3466"/>
                  </a:cubicBezTo>
                  <a:lnTo>
                    <a:pt x="10932" y="5608"/>
                  </a:lnTo>
                  <a:lnTo>
                    <a:pt x="9357" y="5608"/>
                  </a:lnTo>
                  <a:cubicBezTo>
                    <a:pt x="9168" y="5608"/>
                    <a:pt x="9010" y="5451"/>
                    <a:pt x="9010" y="5262"/>
                  </a:cubicBezTo>
                  <a:lnTo>
                    <a:pt x="9010" y="2804"/>
                  </a:lnTo>
                  <a:close/>
                  <a:moveTo>
                    <a:pt x="6522" y="2143"/>
                  </a:moveTo>
                  <a:cubicBezTo>
                    <a:pt x="6742" y="2143"/>
                    <a:pt x="6900" y="2300"/>
                    <a:pt x="6900" y="2489"/>
                  </a:cubicBezTo>
                  <a:lnTo>
                    <a:pt x="6900" y="6301"/>
                  </a:lnTo>
                  <a:lnTo>
                    <a:pt x="630" y="6301"/>
                  </a:lnTo>
                  <a:lnTo>
                    <a:pt x="630" y="2489"/>
                  </a:lnTo>
                  <a:cubicBezTo>
                    <a:pt x="630" y="2300"/>
                    <a:pt x="788" y="2143"/>
                    <a:pt x="977" y="2143"/>
                  </a:cubicBezTo>
                  <a:close/>
                  <a:moveTo>
                    <a:pt x="6900" y="7026"/>
                  </a:moveTo>
                  <a:lnTo>
                    <a:pt x="6900" y="8412"/>
                  </a:lnTo>
                  <a:lnTo>
                    <a:pt x="3340" y="8412"/>
                  </a:lnTo>
                  <a:cubicBezTo>
                    <a:pt x="3182" y="8003"/>
                    <a:pt x="2836" y="7688"/>
                    <a:pt x="2363" y="7688"/>
                  </a:cubicBezTo>
                  <a:cubicBezTo>
                    <a:pt x="1890" y="7688"/>
                    <a:pt x="1544" y="7971"/>
                    <a:pt x="1386" y="8412"/>
                  </a:cubicBezTo>
                  <a:lnTo>
                    <a:pt x="977" y="8412"/>
                  </a:lnTo>
                  <a:cubicBezTo>
                    <a:pt x="788" y="8412"/>
                    <a:pt x="630" y="8255"/>
                    <a:pt x="630" y="8034"/>
                  </a:cubicBezTo>
                  <a:lnTo>
                    <a:pt x="630" y="7026"/>
                  </a:lnTo>
                  <a:close/>
                  <a:moveTo>
                    <a:pt x="8349" y="2836"/>
                  </a:moveTo>
                  <a:lnTo>
                    <a:pt x="8349" y="5293"/>
                  </a:lnTo>
                  <a:cubicBezTo>
                    <a:pt x="8349" y="5892"/>
                    <a:pt x="8821" y="6301"/>
                    <a:pt x="9357" y="6301"/>
                  </a:cubicBezTo>
                  <a:lnTo>
                    <a:pt x="11090" y="6301"/>
                  </a:lnTo>
                  <a:lnTo>
                    <a:pt x="11090" y="7026"/>
                  </a:lnTo>
                  <a:lnTo>
                    <a:pt x="10743" y="7026"/>
                  </a:lnTo>
                  <a:cubicBezTo>
                    <a:pt x="10554" y="7026"/>
                    <a:pt x="10397" y="7184"/>
                    <a:pt x="10397" y="7373"/>
                  </a:cubicBezTo>
                  <a:cubicBezTo>
                    <a:pt x="10397" y="7562"/>
                    <a:pt x="10554" y="7719"/>
                    <a:pt x="10743" y="7719"/>
                  </a:cubicBezTo>
                  <a:lnTo>
                    <a:pt x="11090" y="7719"/>
                  </a:lnTo>
                  <a:lnTo>
                    <a:pt x="11090" y="8097"/>
                  </a:lnTo>
                  <a:cubicBezTo>
                    <a:pt x="11090" y="8255"/>
                    <a:pt x="10932" y="8412"/>
                    <a:pt x="10743" y="8412"/>
                  </a:cubicBezTo>
                  <a:lnTo>
                    <a:pt x="10365" y="8412"/>
                  </a:lnTo>
                  <a:cubicBezTo>
                    <a:pt x="10208" y="8003"/>
                    <a:pt x="9830" y="7688"/>
                    <a:pt x="9357" y="7688"/>
                  </a:cubicBezTo>
                  <a:cubicBezTo>
                    <a:pt x="8947" y="7688"/>
                    <a:pt x="8538" y="7971"/>
                    <a:pt x="8380" y="8412"/>
                  </a:cubicBezTo>
                  <a:lnTo>
                    <a:pt x="7593" y="8412"/>
                  </a:lnTo>
                  <a:lnTo>
                    <a:pt x="7593" y="2836"/>
                  </a:lnTo>
                  <a:close/>
                  <a:moveTo>
                    <a:pt x="2363" y="8349"/>
                  </a:moveTo>
                  <a:cubicBezTo>
                    <a:pt x="2552" y="8349"/>
                    <a:pt x="2709" y="8507"/>
                    <a:pt x="2709" y="8727"/>
                  </a:cubicBezTo>
                  <a:cubicBezTo>
                    <a:pt x="2709" y="8916"/>
                    <a:pt x="2552" y="9074"/>
                    <a:pt x="2363" y="9074"/>
                  </a:cubicBezTo>
                  <a:cubicBezTo>
                    <a:pt x="2174" y="9074"/>
                    <a:pt x="2016" y="8916"/>
                    <a:pt x="2016" y="8727"/>
                  </a:cubicBezTo>
                  <a:cubicBezTo>
                    <a:pt x="2016" y="8507"/>
                    <a:pt x="2174" y="8349"/>
                    <a:pt x="2363" y="8349"/>
                  </a:cubicBezTo>
                  <a:close/>
                  <a:moveTo>
                    <a:pt x="9326" y="8349"/>
                  </a:moveTo>
                  <a:cubicBezTo>
                    <a:pt x="9515" y="8349"/>
                    <a:pt x="9672" y="8507"/>
                    <a:pt x="9672" y="8727"/>
                  </a:cubicBezTo>
                  <a:cubicBezTo>
                    <a:pt x="9672" y="8916"/>
                    <a:pt x="9515" y="9074"/>
                    <a:pt x="9326" y="9074"/>
                  </a:cubicBezTo>
                  <a:cubicBezTo>
                    <a:pt x="9137" y="9074"/>
                    <a:pt x="8979" y="8916"/>
                    <a:pt x="8979" y="8727"/>
                  </a:cubicBezTo>
                  <a:cubicBezTo>
                    <a:pt x="8979" y="8507"/>
                    <a:pt x="9137" y="8349"/>
                    <a:pt x="9326" y="8349"/>
                  </a:cubicBezTo>
                  <a:close/>
                  <a:moveTo>
                    <a:pt x="3781" y="1"/>
                  </a:moveTo>
                  <a:cubicBezTo>
                    <a:pt x="3182" y="1"/>
                    <a:pt x="2741" y="473"/>
                    <a:pt x="2741" y="1040"/>
                  </a:cubicBezTo>
                  <a:lnTo>
                    <a:pt x="2741" y="1387"/>
                  </a:lnTo>
                  <a:lnTo>
                    <a:pt x="1008" y="1387"/>
                  </a:lnTo>
                  <a:cubicBezTo>
                    <a:pt x="441" y="1387"/>
                    <a:pt x="0" y="1859"/>
                    <a:pt x="0" y="2395"/>
                  </a:cubicBezTo>
                  <a:lnTo>
                    <a:pt x="0" y="7971"/>
                  </a:lnTo>
                  <a:cubicBezTo>
                    <a:pt x="0" y="8538"/>
                    <a:pt x="473" y="8979"/>
                    <a:pt x="1008" y="8979"/>
                  </a:cubicBezTo>
                  <a:lnTo>
                    <a:pt x="1418" y="8979"/>
                  </a:lnTo>
                  <a:cubicBezTo>
                    <a:pt x="1575" y="9389"/>
                    <a:pt x="1922" y="9704"/>
                    <a:pt x="2394" y="9704"/>
                  </a:cubicBezTo>
                  <a:cubicBezTo>
                    <a:pt x="2867" y="9704"/>
                    <a:pt x="3214" y="9420"/>
                    <a:pt x="3371" y="8979"/>
                  </a:cubicBezTo>
                  <a:lnTo>
                    <a:pt x="8380" y="8979"/>
                  </a:lnTo>
                  <a:cubicBezTo>
                    <a:pt x="8538" y="9389"/>
                    <a:pt x="8916" y="9704"/>
                    <a:pt x="9389" y="9704"/>
                  </a:cubicBezTo>
                  <a:cubicBezTo>
                    <a:pt x="9798" y="9704"/>
                    <a:pt x="10208" y="9420"/>
                    <a:pt x="10365" y="8979"/>
                  </a:cubicBezTo>
                  <a:lnTo>
                    <a:pt x="10743" y="8979"/>
                  </a:lnTo>
                  <a:cubicBezTo>
                    <a:pt x="11342" y="8979"/>
                    <a:pt x="11783" y="8507"/>
                    <a:pt x="11783" y="7971"/>
                  </a:cubicBezTo>
                  <a:lnTo>
                    <a:pt x="11783" y="6144"/>
                  </a:lnTo>
                  <a:cubicBezTo>
                    <a:pt x="11783" y="6112"/>
                    <a:pt x="11783" y="5986"/>
                    <a:pt x="11720" y="5892"/>
                  </a:cubicBezTo>
                  <a:cubicBezTo>
                    <a:pt x="11688" y="5766"/>
                    <a:pt x="11688" y="5671"/>
                    <a:pt x="11657" y="5577"/>
                  </a:cubicBezTo>
                  <a:lnTo>
                    <a:pt x="10712" y="3214"/>
                  </a:lnTo>
                  <a:cubicBezTo>
                    <a:pt x="10428" y="2521"/>
                    <a:pt x="9798" y="2080"/>
                    <a:pt x="9105" y="2080"/>
                  </a:cubicBezTo>
                  <a:lnTo>
                    <a:pt x="7530" y="2080"/>
                  </a:lnTo>
                  <a:cubicBezTo>
                    <a:pt x="7372" y="1702"/>
                    <a:pt x="6994" y="1387"/>
                    <a:pt x="6522" y="1387"/>
                  </a:cubicBezTo>
                  <a:lnTo>
                    <a:pt x="4789" y="1387"/>
                  </a:lnTo>
                  <a:lnTo>
                    <a:pt x="4789" y="1040"/>
                  </a:lnTo>
                  <a:cubicBezTo>
                    <a:pt x="4789" y="442"/>
                    <a:pt x="4316" y="1"/>
                    <a:pt x="37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982;p51">
              <a:extLst>
                <a:ext uri="{FF2B5EF4-FFF2-40B4-BE49-F238E27FC236}">
                  <a16:creationId xmlns:a16="http://schemas.microsoft.com/office/drawing/2014/main" id="{65730530-76B0-834D-B7BE-E2C513E5DB9F}"/>
                </a:ext>
              </a:extLst>
            </p:cNvPr>
            <p:cNvSpPr/>
            <p:nvPr/>
          </p:nvSpPr>
          <p:spPr>
            <a:xfrm>
              <a:off x="-26927050" y="2805900"/>
              <a:ext cx="70925" cy="70900"/>
            </a:xfrm>
            <a:custGeom>
              <a:avLst/>
              <a:gdLst/>
              <a:ahLst/>
              <a:cxnLst/>
              <a:rect l="l" t="t" r="r" b="b"/>
              <a:pathLst>
                <a:path w="2837" h="2836" extrusionOk="0">
                  <a:moveTo>
                    <a:pt x="1419" y="0"/>
                  </a:moveTo>
                  <a:cubicBezTo>
                    <a:pt x="1230" y="0"/>
                    <a:pt x="1072" y="158"/>
                    <a:pt x="1072" y="347"/>
                  </a:cubicBezTo>
                  <a:lnTo>
                    <a:pt x="1072" y="1072"/>
                  </a:lnTo>
                  <a:lnTo>
                    <a:pt x="347" y="1072"/>
                  </a:lnTo>
                  <a:cubicBezTo>
                    <a:pt x="158" y="1072"/>
                    <a:pt x="1" y="1229"/>
                    <a:pt x="1" y="1418"/>
                  </a:cubicBezTo>
                  <a:cubicBezTo>
                    <a:pt x="1" y="1607"/>
                    <a:pt x="158" y="1765"/>
                    <a:pt x="347" y="1765"/>
                  </a:cubicBezTo>
                  <a:lnTo>
                    <a:pt x="1072" y="1765"/>
                  </a:lnTo>
                  <a:lnTo>
                    <a:pt x="1072" y="2489"/>
                  </a:lnTo>
                  <a:cubicBezTo>
                    <a:pt x="1072" y="2678"/>
                    <a:pt x="1230" y="2836"/>
                    <a:pt x="1419" y="2836"/>
                  </a:cubicBezTo>
                  <a:cubicBezTo>
                    <a:pt x="1608" y="2836"/>
                    <a:pt x="1765" y="2678"/>
                    <a:pt x="1765" y="2489"/>
                  </a:cubicBezTo>
                  <a:lnTo>
                    <a:pt x="1765" y="1765"/>
                  </a:lnTo>
                  <a:lnTo>
                    <a:pt x="2490" y="1765"/>
                  </a:lnTo>
                  <a:cubicBezTo>
                    <a:pt x="2679" y="1765"/>
                    <a:pt x="2836" y="1607"/>
                    <a:pt x="2836" y="1418"/>
                  </a:cubicBezTo>
                  <a:cubicBezTo>
                    <a:pt x="2836" y="1229"/>
                    <a:pt x="2679" y="1072"/>
                    <a:pt x="2490" y="1072"/>
                  </a:cubicBezTo>
                  <a:lnTo>
                    <a:pt x="1765" y="1072"/>
                  </a:lnTo>
                  <a:lnTo>
                    <a:pt x="1765" y="347"/>
                  </a:lnTo>
                  <a:cubicBezTo>
                    <a:pt x="1765" y="158"/>
                    <a:pt x="1608" y="0"/>
                    <a:pt x="141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924;p51">
            <a:extLst>
              <a:ext uri="{FF2B5EF4-FFF2-40B4-BE49-F238E27FC236}">
                <a16:creationId xmlns:a16="http://schemas.microsoft.com/office/drawing/2014/main" id="{49F8046B-A94F-6744-8511-0D891246F2AF}"/>
              </a:ext>
            </a:extLst>
          </p:cNvPr>
          <p:cNvGrpSpPr/>
          <p:nvPr/>
        </p:nvGrpSpPr>
        <p:grpSpPr>
          <a:xfrm>
            <a:off x="6094649" y="2555082"/>
            <a:ext cx="987279" cy="882816"/>
            <a:chOff x="-22859750" y="2335900"/>
            <a:chExt cx="296950" cy="294375"/>
          </a:xfrm>
          <a:solidFill>
            <a:schemeClr val="accent2"/>
          </a:solidFill>
        </p:grpSpPr>
        <p:sp>
          <p:nvSpPr>
            <p:cNvPr id="36" name="Google Shape;6925;p51">
              <a:extLst>
                <a:ext uri="{FF2B5EF4-FFF2-40B4-BE49-F238E27FC236}">
                  <a16:creationId xmlns:a16="http://schemas.microsoft.com/office/drawing/2014/main" id="{1624CC8D-A2C0-A547-A217-C01567191231}"/>
                </a:ext>
              </a:extLst>
            </p:cNvPr>
            <p:cNvSpPr/>
            <p:nvPr/>
          </p:nvSpPr>
          <p:spPr>
            <a:xfrm>
              <a:off x="-22859750" y="2335900"/>
              <a:ext cx="296950" cy="294375"/>
            </a:xfrm>
            <a:custGeom>
              <a:avLst/>
              <a:gdLst/>
              <a:ahLst/>
              <a:cxnLst/>
              <a:rect l="l" t="t" r="r" b="b"/>
              <a:pathLst>
                <a:path w="11878" h="11775" extrusionOk="0">
                  <a:moveTo>
                    <a:pt x="7306" y="663"/>
                  </a:moveTo>
                  <a:cubicBezTo>
                    <a:pt x="7389" y="663"/>
                    <a:pt x="7475" y="671"/>
                    <a:pt x="7562" y="685"/>
                  </a:cubicBezTo>
                  <a:cubicBezTo>
                    <a:pt x="7814" y="780"/>
                    <a:pt x="8034" y="937"/>
                    <a:pt x="8192" y="1126"/>
                  </a:cubicBezTo>
                  <a:cubicBezTo>
                    <a:pt x="7908" y="1189"/>
                    <a:pt x="7656" y="1347"/>
                    <a:pt x="7467" y="1567"/>
                  </a:cubicBezTo>
                  <a:cubicBezTo>
                    <a:pt x="7341" y="1662"/>
                    <a:pt x="7341" y="1914"/>
                    <a:pt x="7467" y="2008"/>
                  </a:cubicBezTo>
                  <a:cubicBezTo>
                    <a:pt x="7530" y="2071"/>
                    <a:pt x="7617" y="2103"/>
                    <a:pt x="7703" y="2103"/>
                  </a:cubicBezTo>
                  <a:cubicBezTo>
                    <a:pt x="7790" y="2103"/>
                    <a:pt x="7877" y="2071"/>
                    <a:pt x="7940" y="2008"/>
                  </a:cubicBezTo>
                  <a:cubicBezTo>
                    <a:pt x="8129" y="1819"/>
                    <a:pt x="8412" y="1693"/>
                    <a:pt x="8696" y="1693"/>
                  </a:cubicBezTo>
                  <a:cubicBezTo>
                    <a:pt x="8979" y="1693"/>
                    <a:pt x="9231" y="1819"/>
                    <a:pt x="9452" y="2008"/>
                  </a:cubicBezTo>
                  <a:cubicBezTo>
                    <a:pt x="9767" y="2355"/>
                    <a:pt x="9830" y="2764"/>
                    <a:pt x="9673" y="3174"/>
                  </a:cubicBezTo>
                  <a:cubicBezTo>
                    <a:pt x="9389" y="3237"/>
                    <a:pt x="9137" y="3395"/>
                    <a:pt x="8885" y="3584"/>
                  </a:cubicBezTo>
                  <a:cubicBezTo>
                    <a:pt x="8759" y="3710"/>
                    <a:pt x="8759" y="3962"/>
                    <a:pt x="8885" y="4056"/>
                  </a:cubicBezTo>
                  <a:cubicBezTo>
                    <a:pt x="8948" y="4119"/>
                    <a:pt x="9035" y="4151"/>
                    <a:pt x="9121" y="4151"/>
                  </a:cubicBezTo>
                  <a:cubicBezTo>
                    <a:pt x="9208" y="4151"/>
                    <a:pt x="9294" y="4119"/>
                    <a:pt x="9358" y="4056"/>
                  </a:cubicBezTo>
                  <a:cubicBezTo>
                    <a:pt x="9547" y="3867"/>
                    <a:pt x="9830" y="3741"/>
                    <a:pt x="10114" y="3741"/>
                  </a:cubicBezTo>
                  <a:cubicBezTo>
                    <a:pt x="10397" y="3741"/>
                    <a:pt x="10649" y="3867"/>
                    <a:pt x="10870" y="4056"/>
                  </a:cubicBezTo>
                  <a:cubicBezTo>
                    <a:pt x="11059" y="4277"/>
                    <a:pt x="11185" y="4529"/>
                    <a:pt x="11185" y="4812"/>
                  </a:cubicBezTo>
                  <a:cubicBezTo>
                    <a:pt x="11185" y="5096"/>
                    <a:pt x="11059" y="5379"/>
                    <a:pt x="10870" y="5568"/>
                  </a:cubicBezTo>
                  <a:cubicBezTo>
                    <a:pt x="10649" y="5757"/>
                    <a:pt x="10397" y="5883"/>
                    <a:pt x="10114" y="5883"/>
                  </a:cubicBezTo>
                  <a:cubicBezTo>
                    <a:pt x="9925" y="5883"/>
                    <a:pt x="9767" y="6041"/>
                    <a:pt x="9767" y="6230"/>
                  </a:cubicBezTo>
                  <a:cubicBezTo>
                    <a:pt x="9767" y="6451"/>
                    <a:pt x="9925" y="6608"/>
                    <a:pt x="10114" y="6608"/>
                  </a:cubicBezTo>
                  <a:cubicBezTo>
                    <a:pt x="10429" y="6608"/>
                    <a:pt x="10712" y="6514"/>
                    <a:pt x="10964" y="6356"/>
                  </a:cubicBezTo>
                  <a:cubicBezTo>
                    <a:pt x="11090" y="6514"/>
                    <a:pt x="11122" y="6703"/>
                    <a:pt x="11122" y="6955"/>
                  </a:cubicBezTo>
                  <a:cubicBezTo>
                    <a:pt x="11122" y="7270"/>
                    <a:pt x="11027" y="7553"/>
                    <a:pt x="10807" y="7742"/>
                  </a:cubicBezTo>
                  <a:cubicBezTo>
                    <a:pt x="10618" y="7931"/>
                    <a:pt x="10366" y="8057"/>
                    <a:pt x="10082" y="8057"/>
                  </a:cubicBezTo>
                  <a:cubicBezTo>
                    <a:pt x="9799" y="8057"/>
                    <a:pt x="9515" y="7931"/>
                    <a:pt x="9326" y="7742"/>
                  </a:cubicBezTo>
                  <a:cubicBezTo>
                    <a:pt x="9137" y="7553"/>
                    <a:pt x="9011" y="7270"/>
                    <a:pt x="9011" y="6986"/>
                  </a:cubicBezTo>
                  <a:cubicBezTo>
                    <a:pt x="9011" y="6703"/>
                    <a:pt x="9137" y="6419"/>
                    <a:pt x="9326" y="6230"/>
                  </a:cubicBezTo>
                  <a:cubicBezTo>
                    <a:pt x="9452" y="6104"/>
                    <a:pt x="9452" y="5883"/>
                    <a:pt x="9326" y="5757"/>
                  </a:cubicBezTo>
                  <a:cubicBezTo>
                    <a:pt x="9263" y="5694"/>
                    <a:pt x="9176" y="5663"/>
                    <a:pt x="9090" y="5663"/>
                  </a:cubicBezTo>
                  <a:cubicBezTo>
                    <a:pt x="9003" y="5663"/>
                    <a:pt x="8916" y="5694"/>
                    <a:pt x="8853" y="5757"/>
                  </a:cubicBezTo>
                  <a:cubicBezTo>
                    <a:pt x="8538" y="6072"/>
                    <a:pt x="8349" y="6514"/>
                    <a:pt x="8349" y="6986"/>
                  </a:cubicBezTo>
                  <a:cubicBezTo>
                    <a:pt x="8349" y="7112"/>
                    <a:pt x="8349" y="7207"/>
                    <a:pt x="8381" y="7333"/>
                  </a:cubicBezTo>
                  <a:cubicBezTo>
                    <a:pt x="7562" y="7459"/>
                    <a:pt x="6932" y="8215"/>
                    <a:pt x="6932" y="9034"/>
                  </a:cubicBezTo>
                  <a:cubicBezTo>
                    <a:pt x="6932" y="9223"/>
                    <a:pt x="7089" y="9381"/>
                    <a:pt x="7278" y="9381"/>
                  </a:cubicBezTo>
                  <a:cubicBezTo>
                    <a:pt x="7467" y="9381"/>
                    <a:pt x="7625" y="9223"/>
                    <a:pt x="7625" y="9034"/>
                  </a:cubicBezTo>
                  <a:cubicBezTo>
                    <a:pt x="7625" y="8435"/>
                    <a:pt x="8097" y="8026"/>
                    <a:pt x="8664" y="8026"/>
                  </a:cubicBezTo>
                  <a:lnTo>
                    <a:pt x="8696" y="8026"/>
                  </a:lnTo>
                  <a:cubicBezTo>
                    <a:pt x="8727" y="8089"/>
                    <a:pt x="8822" y="8120"/>
                    <a:pt x="8853" y="8215"/>
                  </a:cubicBezTo>
                  <a:cubicBezTo>
                    <a:pt x="9074" y="8435"/>
                    <a:pt x="9326" y="8561"/>
                    <a:pt x="9641" y="8656"/>
                  </a:cubicBezTo>
                  <a:cubicBezTo>
                    <a:pt x="9673" y="8750"/>
                    <a:pt x="9704" y="8908"/>
                    <a:pt x="9704" y="9034"/>
                  </a:cubicBezTo>
                  <a:cubicBezTo>
                    <a:pt x="9704" y="9507"/>
                    <a:pt x="9452" y="9853"/>
                    <a:pt x="9011" y="10011"/>
                  </a:cubicBezTo>
                  <a:cubicBezTo>
                    <a:pt x="8979" y="9853"/>
                    <a:pt x="8853" y="9759"/>
                    <a:pt x="8664" y="9759"/>
                  </a:cubicBezTo>
                  <a:cubicBezTo>
                    <a:pt x="8444" y="9759"/>
                    <a:pt x="8286" y="9916"/>
                    <a:pt x="8286" y="10105"/>
                  </a:cubicBezTo>
                  <a:cubicBezTo>
                    <a:pt x="8286" y="10704"/>
                    <a:pt x="7814" y="11113"/>
                    <a:pt x="7278" y="11113"/>
                  </a:cubicBezTo>
                  <a:cubicBezTo>
                    <a:pt x="6711" y="11113"/>
                    <a:pt x="6239" y="10641"/>
                    <a:pt x="6239" y="10105"/>
                  </a:cubicBezTo>
                  <a:lnTo>
                    <a:pt x="6239" y="6640"/>
                  </a:lnTo>
                  <a:cubicBezTo>
                    <a:pt x="6522" y="6860"/>
                    <a:pt x="6932" y="6986"/>
                    <a:pt x="7278" y="6986"/>
                  </a:cubicBezTo>
                  <a:cubicBezTo>
                    <a:pt x="7467" y="6986"/>
                    <a:pt x="7625" y="6829"/>
                    <a:pt x="7625" y="6640"/>
                  </a:cubicBezTo>
                  <a:cubicBezTo>
                    <a:pt x="7625" y="6451"/>
                    <a:pt x="7467" y="6293"/>
                    <a:pt x="7278" y="6293"/>
                  </a:cubicBezTo>
                  <a:cubicBezTo>
                    <a:pt x="6680" y="6293"/>
                    <a:pt x="6239" y="5820"/>
                    <a:pt x="6239" y="5253"/>
                  </a:cubicBezTo>
                  <a:lnTo>
                    <a:pt x="6239" y="1788"/>
                  </a:lnTo>
                  <a:lnTo>
                    <a:pt x="6239" y="1756"/>
                  </a:lnTo>
                  <a:lnTo>
                    <a:pt x="6239" y="1725"/>
                  </a:lnTo>
                  <a:cubicBezTo>
                    <a:pt x="6239" y="1441"/>
                    <a:pt x="6365" y="1158"/>
                    <a:pt x="6554" y="969"/>
                  </a:cubicBezTo>
                  <a:cubicBezTo>
                    <a:pt x="6772" y="750"/>
                    <a:pt x="7027" y="663"/>
                    <a:pt x="7306" y="663"/>
                  </a:cubicBezTo>
                  <a:close/>
                  <a:moveTo>
                    <a:pt x="4492" y="726"/>
                  </a:moveTo>
                  <a:cubicBezTo>
                    <a:pt x="4756" y="726"/>
                    <a:pt x="5012" y="813"/>
                    <a:pt x="5230" y="1032"/>
                  </a:cubicBezTo>
                  <a:cubicBezTo>
                    <a:pt x="5419" y="1221"/>
                    <a:pt x="5545" y="1504"/>
                    <a:pt x="5545" y="1788"/>
                  </a:cubicBezTo>
                  <a:lnTo>
                    <a:pt x="5545" y="1819"/>
                  </a:lnTo>
                  <a:lnTo>
                    <a:pt x="5545" y="5285"/>
                  </a:lnTo>
                  <a:cubicBezTo>
                    <a:pt x="5545" y="5883"/>
                    <a:pt x="5073" y="6325"/>
                    <a:pt x="4506" y="6325"/>
                  </a:cubicBezTo>
                  <a:cubicBezTo>
                    <a:pt x="4317" y="6325"/>
                    <a:pt x="4159" y="6482"/>
                    <a:pt x="4159" y="6671"/>
                  </a:cubicBezTo>
                  <a:cubicBezTo>
                    <a:pt x="4159" y="6860"/>
                    <a:pt x="4317" y="7018"/>
                    <a:pt x="4506" y="7018"/>
                  </a:cubicBezTo>
                  <a:cubicBezTo>
                    <a:pt x="4915" y="7018"/>
                    <a:pt x="5262" y="6892"/>
                    <a:pt x="5545" y="6671"/>
                  </a:cubicBezTo>
                  <a:lnTo>
                    <a:pt x="5545" y="10105"/>
                  </a:lnTo>
                  <a:lnTo>
                    <a:pt x="5545" y="10137"/>
                  </a:lnTo>
                  <a:cubicBezTo>
                    <a:pt x="5545" y="10704"/>
                    <a:pt x="5073" y="11176"/>
                    <a:pt x="4506" y="11176"/>
                  </a:cubicBezTo>
                  <a:cubicBezTo>
                    <a:pt x="3939" y="11176"/>
                    <a:pt x="3498" y="10704"/>
                    <a:pt x="3498" y="10137"/>
                  </a:cubicBezTo>
                  <a:cubicBezTo>
                    <a:pt x="3498" y="9948"/>
                    <a:pt x="3340" y="9790"/>
                    <a:pt x="3151" y="9790"/>
                  </a:cubicBezTo>
                  <a:cubicBezTo>
                    <a:pt x="2994" y="9790"/>
                    <a:pt x="2836" y="9916"/>
                    <a:pt x="2773" y="10074"/>
                  </a:cubicBezTo>
                  <a:cubicBezTo>
                    <a:pt x="2395" y="9916"/>
                    <a:pt x="2080" y="9538"/>
                    <a:pt x="2080" y="9065"/>
                  </a:cubicBezTo>
                  <a:cubicBezTo>
                    <a:pt x="2080" y="8908"/>
                    <a:pt x="2111" y="8813"/>
                    <a:pt x="2143" y="8687"/>
                  </a:cubicBezTo>
                  <a:cubicBezTo>
                    <a:pt x="2426" y="8593"/>
                    <a:pt x="2710" y="8435"/>
                    <a:pt x="2930" y="8246"/>
                  </a:cubicBezTo>
                  <a:cubicBezTo>
                    <a:pt x="2994" y="8215"/>
                    <a:pt x="3057" y="8120"/>
                    <a:pt x="3088" y="8057"/>
                  </a:cubicBezTo>
                  <a:lnTo>
                    <a:pt x="3151" y="8057"/>
                  </a:lnTo>
                  <a:cubicBezTo>
                    <a:pt x="3718" y="8057"/>
                    <a:pt x="4159" y="8530"/>
                    <a:pt x="4159" y="9065"/>
                  </a:cubicBezTo>
                  <a:cubicBezTo>
                    <a:pt x="4159" y="9286"/>
                    <a:pt x="4317" y="9444"/>
                    <a:pt x="4506" y="9444"/>
                  </a:cubicBezTo>
                  <a:cubicBezTo>
                    <a:pt x="4726" y="9444"/>
                    <a:pt x="4884" y="9286"/>
                    <a:pt x="4884" y="9065"/>
                  </a:cubicBezTo>
                  <a:cubicBezTo>
                    <a:pt x="4884" y="8215"/>
                    <a:pt x="4254" y="7490"/>
                    <a:pt x="3403" y="7396"/>
                  </a:cubicBezTo>
                  <a:cubicBezTo>
                    <a:pt x="3466" y="7270"/>
                    <a:pt x="3466" y="7144"/>
                    <a:pt x="3466" y="7018"/>
                  </a:cubicBezTo>
                  <a:cubicBezTo>
                    <a:pt x="3466" y="6545"/>
                    <a:pt x="3246" y="6104"/>
                    <a:pt x="2930" y="5820"/>
                  </a:cubicBezTo>
                  <a:cubicBezTo>
                    <a:pt x="2883" y="5757"/>
                    <a:pt x="2797" y="5726"/>
                    <a:pt x="2706" y="5726"/>
                  </a:cubicBezTo>
                  <a:cubicBezTo>
                    <a:pt x="2615" y="5726"/>
                    <a:pt x="2521" y="5757"/>
                    <a:pt x="2458" y="5820"/>
                  </a:cubicBezTo>
                  <a:cubicBezTo>
                    <a:pt x="2363" y="5915"/>
                    <a:pt x="2363" y="6167"/>
                    <a:pt x="2458" y="6262"/>
                  </a:cubicBezTo>
                  <a:cubicBezTo>
                    <a:pt x="2678" y="6482"/>
                    <a:pt x="2773" y="6734"/>
                    <a:pt x="2773" y="7018"/>
                  </a:cubicBezTo>
                  <a:cubicBezTo>
                    <a:pt x="2773" y="7301"/>
                    <a:pt x="2678" y="7585"/>
                    <a:pt x="2458" y="7774"/>
                  </a:cubicBezTo>
                  <a:cubicBezTo>
                    <a:pt x="2269" y="7963"/>
                    <a:pt x="1985" y="8089"/>
                    <a:pt x="1733" y="8089"/>
                  </a:cubicBezTo>
                  <a:cubicBezTo>
                    <a:pt x="1450" y="8089"/>
                    <a:pt x="1166" y="7963"/>
                    <a:pt x="977" y="7774"/>
                  </a:cubicBezTo>
                  <a:cubicBezTo>
                    <a:pt x="788" y="7585"/>
                    <a:pt x="662" y="7301"/>
                    <a:pt x="662" y="7018"/>
                  </a:cubicBezTo>
                  <a:cubicBezTo>
                    <a:pt x="662" y="6829"/>
                    <a:pt x="725" y="6640"/>
                    <a:pt x="820" y="6419"/>
                  </a:cubicBezTo>
                  <a:cubicBezTo>
                    <a:pt x="1103" y="6608"/>
                    <a:pt x="1355" y="6671"/>
                    <a:pt x="1670" y="6671"/>
                  </a:cubicBezTo>
                  <a:cubicBezTo>
                    <a:pt x="1891" y="6671"/>
                    <a:pt x="2048" y="6514"/>
                    <a:pt x="2048" y="6325"/>
                  </a:cubicBezTo>
                  <a:cubicBezTo>
                    <a:pt x="2048" y="6104"/>
                    <a:pt x="1891" y="5946"/>
                    <a:pt x="1670" y="5946"/>
                  </a:cubicBezTo>
                  <a:cubicBezTo>
                    <a:pt x="1418" y="5946"/>
                    <a:pt x="1135" y="5852"/>
                    <a:pt x="946" y="5631"/>
                  </a:cubicBezTo>
                  <a:cubicBezTo>
                    <a:pt x="725" y="5442"/>
                    <a:pt x="631" y="5159"/>
                    <a:pt x="631" y="4907"/>
                  </a:cubicBezTo>
                  <a:cubicBezTo>
                    <a:pt x="631" y="4623"/>
                    <a:pt x="725" y="4340"/>
                    <a:pt x="946" y="4151"/>
                  </a:cubicBezTo>
                  <a:cubicBezTo>
                    <a:pt x="1135" y="3962"/>
                    <a:pt x="1418" y="3836"/>
                    <a:pt x="1670" y="3836"/>
                  </a:cubicBezTo>
                  <a:cubicBezTo>
                    <a:pt x="1954" y="3836"/>
                    <a:pt x="2237" y="3962"/>
                    <a:pt x="2426" y="4151"/>
                  </a:cubicBezTo>
                  <a:cubicBezTo>
                    <a:pt x="2489" y="4214"/>
                    <a:pt x="2576" y="4245"/>
                    <a:pt x="2663" y="4245"/>
                  </a:cubicBezTo>
                  <a:cubicBezTo>
                    <a:pt x="2749" y="4245"/>
                    <a:pt x="2836" y="4214"/>
                    <a:pt x="2899" y="4151"/>
                  </a:cubicBezTo>
                  <a:cubicBezTo>
                    <a:pt x="3025" y="4025"/>
                    <a:pt x="3025" y="3804"/>
                    <a:pt x="2899" y="3678"/>
                  </a:cubicBezTo>
                  <a:cubicBezTo>
                    <a:pt x="2678" y="3426"/>
                    <a:pt x="2426" y="3332"/>
                    <a:pt x="2111" y="3237"/>
                  </a:cubicBezTo>
                  <a:cubicBezTo>
                    <a:pt x="1954" y="2859"/>
                    <a:pt x="2048" y="2418"/>
                    <a:pt x="2363" y="2103"/>
                  </a:cubicBezTo>
                  <a:cubicBezTo>
                    <a:pt x="2552" y="1914"/>
                    <a:pt x="2836" y="1788"/>
                    <a:pt x="3088" y="1788"/>
                  </a:cubicBezTo>
                  <a:cubicBezTo>
                    <a:pt x="3372" y="1788"/>
                    <a:pt x="3655" y="1914"/>
                    <a:pt x="3844" y="2103"/>
                  </a:cubicBezTo>
                  <a:cubicBezTo>
                    <a:pt x="3907" y="2166"/>
                    <a:pt x="3994" y="2197"/>
                    <a:pt x="4080" y="2197"/>
                  </a:cubicBezTo>
                  <a:cubicBezTo>
                    <a:pt x="4167" y="2197"/>
                    <a:pt x="4254" y="2166"/>
                    <a:pt x="4317" y="2103"/>
                  </a:cubicBezTo>
                  <a:cubicBezTo>
                    <a:pt x="4443" y="1977"/>
                    <a:pt x="4443" y="1756"/>
                    <a:pt x="4317" y="1630"/>
                  </a:cubicBezTo>
                  <a:cubicBezTo>
                    <a:pt x="4128" y="1441"/>
                    <a:pt x="3876" y="1284"/>
                    <a:pt x="3624" y="1189"/>
                  </a:cubicBezTo>
                  <a:cubicBezTo>
                    <a:pt x="3781" y="969"/>
                    <a:pt x="3970" y="811"/>
                    <a:pt x="4254" y="748"/>
                  </a:cubicBezTo>
                  <a:cubicBezTo>
                    <a:pt x="4333" y="734"/>
                    <a:pt x="4413" y="726"/>
                    <a:pt x="4492" y="726"/>
                  </a:cubicBezTo>
                  <a:close/>
                  <a:moveTo>
                    <a:pt x="7254" y="0"/>
                  </a:moveTo>
                  <a:cubicBezTo>
                    <a:pt x="6817" y="0"/>
                    <a:pt x="6387" y="190"/>
                    <a:pt x="6049" y="528"/>
                  </a:cubicBezTo>
                  <a:cubicBezTo>
                    <a:pt x="6018" y="559"/>
                    <a:pt x="5923" y="654"/>
                    <a:pt x="5892" y="717"/>
                  </a:cubicBezTo>
                  <a:cubicBezTo>
                    <a:pt x="5860" y="654"/>
                    <a:pt x="5766" y="622"/>
                    <a:pt x="5734" y="528"/>
                  </a:cubicBezTo>
                  <a:cubicBezTo>
                    <a:pt x="5391" y="185"/>
                    <a:pt x="4972" y="13"/>
                    <a:pt x="4521" y="13"/>
                  </a:cubicBezTo>
                  <a:cubicBezTo>
                    <a:pt x="4392" y="13"/>
                    <a:pt x="4261" y="27"/>
                    <a:pt x="4128" y="55"/>
                  </a:cubicBezTo>
                  <a:cubicBezTo>
                    <a:pt x="3561" y="181"/>
                    <a:pt x="3151" y="559"/>
                    <a:pt x="2899" y="1126"/>
                  </a:cubicBezTo>
                  <a:cubicBezTo>
                    <a:pt x="2552" y="1158"/>
                    <a:pt x="2206" y="1347"/>
                    <a:pt x="1922" y="1599"/>
                  </a:cubicBezTo>
                  <a:cubicBezTo>
                    <a:pt x="1481" y="2040"/>
                    <a:pt x="1324" y="2607"/>
                    <a:pt x="1450" y="3206"/>
                  </a:cubicBezTo>
                  <a:cubicBezTo>
                    <a:pt x="1103" y="3237"/>
                    <a:pt x="788" y="3458"/>
                    <a:pt x="505" y="3678"/>
                  </a:cubicBezTo>
                  <a:cubicBezTo>
                    <a:pt x="190" y="3993"/>
                    <a:pt x="1" y="4434"/>
                    <a:pt x="1" y="4907"/>
                  </a:cubicBezTo>
                  <a:cubicBezTo>
                    <a:pt x="1" y="5285"/>
                    <a:pt x="127" y="5663"/>
                    <a:pt x="347" y="5915"/>
                  </a:cubicBezTo>
                  <a:cubicBezTo>
                    <a:pt x="127" y="6230"/>
                    <a:pt x="1" y="6608"/>
                    <a:pt x="1" y="6955"/>
                  </a:cubicBezTo>
                  <a:cubicBezTo>
                    <a:pt x="1" y="7427"/>
                    <a:pt x="190" y="7868"/>
                    <a:pt x="505" y="8183"/>
                  </a:cubicBezTo>
                  <a:cubicBezTo>
                    <a:pt x="788" y="8435"/>
                    <a:pt x="1103" y="8593"/>
                    <a:pt x="1450" y="8624"/>
                  </a:cubicBezTo>
                  <a:cubicBezTo>
                    <a:pt x="1418" y="8750"/>
                    <a:pt x="1418" y="8876"/>
                    <a:pt x="1418" y="9002"/>
                  </a:cubicBezTo>
                  <a:cubicBezTo>
                    <a:pt x="1418" y="9916"/>
                    <a:pt x="2080" y="10609"/>
                    <a:pt x="2962" y="10735"/>
                  </a:cubicBezTo>
                  <a:cubicBezTo>
                    <a:pt x="3214" y="11365"/>
                    <a:pt x="3813" y="11775"/>
                    <a:pt x="4569" y="11775"/>
                  </a:cubicBezTo>
                  <a:cubicBezTo>
                    <a:pt x="5104" y="11775"/>
                    <a:pt x="5640" y="11523"/>
                    <a:pt x="5955" y="11082"/>
                  </a:cubicBezTo>
                  <a:cubicBezTo>
                    <a:pt x="6270" y="11523"/>
                    <a:pt x="6774" y="11775"/>
                    <a:pt x="7310" y="11775"/>
                  </a:cubicBezTo>
                  <a:cubicBezTo>
                    <a:pt x="8034" y="11775"/>
                    <a:pt x="8664" y="11365"/>
                    <a:pt x="8948" y="10735"/>
                  </a:cubicBezTo>
                  <a:cubicBezTo>
                    <a:pt x="9799" y="10609"/>
                    <a:pt x="10460" y="9916"/>
                    <a:pt x="10460" y="9002"/>
                  </a:cubicBezTo>
                  <a:cubicBezTo>
                    <a:pt x="10460" y="8876"/>
                    <a:pt x="10460" y="8750"/>
                    <a:pt x="10429" y="8624"/>
                  </a:cubicBezTo>
                  <a:cubicBezTo>
                    <a:pt x="10775" y="8593"/>
                    <a:pt x="11090" y="8404"/>
                    <a:pt x="11374" y="8183"/>
                  </a:cubicBezTo>
                  <a:cubicBezTo>
                    <a:pt x="11689" y="7837"/>
                    <a:pt x="11878" y="7427"/>
                    <a:pt x="11878" y="6955"/>
                  </a:cubicBezTo>
                  <a:cubicBezTo>
                    <a:pt x="11878" y="6545"/>
                    <a:pt x="11783" y="6199"/>
                    <a:pt x="11531" y="5915"/>
                  </a:cubicBezTo>
                  <a:cubicBezTo>
                    <a:pt x="11689" y="5663"/>
                    <a:pt x="11815" y="5285"/>
                    <a:pt x="11815" y="4907"/>
                  </a:cubicBezTo>
                  <a:cubicBezTo>
                    <a:pt x="11815" y="4434"/>
                    <a:pt x="11594" y="3993"/>
                    <a:pt x="11279" y="3678"/>
                  </a:cubicBezTo>
                  <a:cubicBezTo>
                    <a:pt x="11027" y="3395"/>
                    <a:pt x="10712" y="3237"/>
                    <a:pt x="10334" y="3206"/>
                  </a:cubicBezTo>
                  <a:cubicBezTo>
                    <a:pt x="10460" y="2670"/>
                    <a:pt x="10303" y="2040"/>
                    <a:pt x="9862" y="1599"/>
                  </a:cubicBezTo>
                  <a:cubicBezTo>
                    <a:pt x="9610" y="1315"/>
                    <a:pt x="9231" y="1158"/>
                    <a:pt x="8885" y="1126"/>
                  </a:cubicBezTo>
                  <a:cubicBezTo>
                    <a:pt x="8664" y="559"/>
                    <a:pt x="8223" y="181"/>
                    <a:pt x="7656" y="55"/>
                  </a:cubicBezTo>
                  <a:cubicBezTo>
                    <a:pt x="7523" y="18"/>
                    <a:pt x="7388" y="0"/>
                    <a:pt x="72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926;p51">
              <a:extLst>
                <a:ext uri="{FF2B5EF4-FFF2-40B4-BE49-F238E27FC236}">
                  <a16:creationId xmlns:a16="http://schemas.microsoft.com/office/drawing/2014/main" id="{E85EA258-79BD-7240-90CF-17B3F2F46643}"/>
                </a:ext>
              </a:extLst>
            </p:cNvPr>
            <p:cNvSpPr/>
            <p:nvPr/>
          </p:nvSpPr>
          <p:spPr>
            <a:xfrm>
              <a:off x="-22685675" y="2408150"/>
              <a:ext cx="27575" cy="66175"/>
            </a:xfrm>
            <a:custGeom>
              <a:avLst/>
              <a:gdLst/>
              <a:ahLst/>
              <a:cxnLst/>
              <a:rect l="l" t="t" r="r" b="b"/>
              <a:pathLst>
                <a:path w="1103" h="2647" extrusionOk="0">
                  <a:moveTo>
                    <a:pt x="740" y="1"/>
                  </a:moveTo>
                  <a:cubicBezTo>
                    <a:pt x="654" y="1"/>
                    <a:pt x="567" y="32"/>
                    <a:pt x="504" y="95"/>
                  </a:cubicBezTo>
                  <a:cubicBezTo>
                    <a:pt x="189" y="410"/>
                    <a:pt x="0" y="820"/>
                    <a:pt x="0" y="1292"/>
                  </a:cubicBezTo>
                  <a:cubicBezTo>
                    <a:pt x="0" y="1765"/>
                    <a:pt x="189" y="2206"/>
                    <a:pt x="504" y="2521"/>
                  </a:cubicBezTo>
                  <a:cubicBezTo>
                    <a:pt x="599" y="2584"/>
                    <a:pt x="662" y="2647"/>
                    <a:pt x="756" y="2647"/>
                  </a:cubicBezTo>
                  <a:cubicBezTo>
                    <a:pt x="819" y="2647"/>
                    <a:pt x="945" y="2615"/>
                    <a:pt x="977" y="2521"/>
                  </a:cubicBezTo>
                  <a:cubicBezTo>
                    <a:pt x="1103" y="2395"/>
                    <a:pt x="1103" y="2174"/>
                    <a:pt x="977" y="2048"/>
                  </a:cubicBezTo>
                  <a:cubicBezTo>
                    <a:pt x="788" y="1859"/>
                    <a:pt x="662" y="1576"/>
                    <a:pt x="662" y="1292"/>
                  </a:cubicBezTo>
                  <a:cubicBezTo>
                    <a:pt x="662" y="1040"/>
                    <a:pt x="788" y="757"/>
                    <a:pt x="977" y="536"/>
                  </a:cubicBezTo>
                  <a:cubicBezTo>
                    <a:pt x="1103" y="442"/>
                    <a:pt x="1103" y="253"/>
                    <a:pt x="977" y="95"/>
                  </a:cubicBezTo>
                  <a:cubicBezTo>
                    <a:pt x="914" y="32"/>
                    <a:pt x="827" y="1"/>
                    <a:pt x="74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927;p51">
              <a:extLst>
                <a:ext uri="{FF2B5EF4-FFF2-40B4-BE49-F238E27FC236}">
                  <a16:creationId xmlns:a16="http://schemas.microsoft.com/office/drawing/2014/main" id="{5DF9E160-853D-624C-8594-15BBE8CABC19}"/>
                </a:ext>
              </a:extLst>
            </p:cNvPr>
            <p:cNvSpPr/>
            <p:nvPr/>
          </p:nvSpPr>
          <p:spPr>
            <a:xfrm>
              <a:off x="-22766800" y="2408950"/>
              <a:ext cx="27575" cy="66175"/>
            </a:xfrm>
            <a:custGeom>
              <a:avLst/>
              <a:gdLst/>
              <a:ahLst/>
              <a:cxnLst/>
              <a:rect l="l" t="t" r="r" b="b"/>
              <a:pathLst>
                <a:path w="1103" h="2647" extrusionOk="0">
                  <a:moveTo>
                    <a:pt x="362" y="0"/>
                  </a:moveTo>
                  <a:cubicBezTo>
                    <a:pt x="276" y="0"/>
                    <a:pt x="189" y="32"/>
                    <a:pt x="126" y="95"/>
                  </a:cubicBezTo>
                  <a:cubicBezTo>
                    <a:pt x="0" y="221"/>
                    <a:pt x="0" y="441"/>
                    <a:pt x="126" y="567"/>
                  </a:cubicBezTo>
                  <a:cubicBezTo>
                    <a:pt x="315" y="756"/>
                    <a:pt x="441" y="1040"/>
                    <a:pt x="441" y="1323"/>
                  </a:cubicBezTo>
                  <a:cubicBezTo>
                    <a:pt x="441" y="1575"/>
                    <a:pt x="315" y="1859"/>
                    <a:pt x="126" y="2048"/>
                  </a:cubicBezTo>
                  <a:cubicBezTo>
                    <a:pt x="0" y="2174"/>
                    <a:pt x="0" y="2426"/>
                    <a:pt x="126" y="2520"/>
                  </a:cubicBezTo>
                  <a:cubicBezTo>
                    <a:pt x="221" y="2615"/>
                    <a:pt x="284" y="2646"/>
                    <a:pt x="378" y="2646"/>
                  </a:cubicBezTo>
                  <a:cubicBezTo>
                    <a:pt x="441" y="2646"/>
                    <a:pt x="567" y="2615"/>
                    <a:pt x="599" y="2520"/>
                  </a:cubicBezTo>
                  <a:cubicBezTo>
                    <a:pt x="977" y="2174"/>
                    <a:pt x="1103" y="1733"/>
                    <a:pt x="1103" y="1323"/>
                  </a:cubicBezTo>
                  <a:cubicBezTo>
                    <a:pt x="1103" y="851"/>
                    <a:pt x="914" y="410"/>
                    <a:pt x="599" y="95"/>
                  </a:cubicBezTo>
                  <a:cubicBezTo>
                    <a:pt x="536" y="32"/>
                    <a:pt x="449" y="0"/>
                    <a:pt x="36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41785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4B67-4D35-5B4E-8EC1-80BF0A039A26}"/>
              </a:ext>
            </a:extLst>
          </p:cNvPr>
          <p:cNvSpPr>
            <a:spLocks noGrp="1"/>
          </p:cNvSpPr>
          <p:nvPr>
            <p:ph type="ctrTitle"/>
          </p:nvPr>
        </p:nvSpPr>
        <p:spPr>
          <a:xfrm>
            <a:off x="1802972" y="1937692"/>
            <a:ext cx="2835600" cy="644700"/>
          </a:xfrm>
        </p:spPr>
        <p:txBody>
          <a:bodyPr/>
          <a:lstStyle/>
          <a:p>
            <a:r>
              <a:rPr lang="en-US" dirty="0"/>
              <a:t>Self-esteem</a:t>
            </a:r>
          </a:p>
        </p:txBody>
      </p:sp>
      <p:sp>
        <p:nvSpPr>
          <p:cNvPr id="3" name="Subtitle 2">
            <a:extLst>
              <a:ext uri="{FF2B5EF4-FFF2-40B4-BE49-F238E27FC236}">
                <a16:creationId xmlns:a16="http://schemas.microsoft.com/office/drawing/2014/main" id="{4FB8A8E1-9E6D-F64D-90DC-5E9934720D0E}"/>
              </a:ext>
            </a:extLst>
          </p:cNvPr>
          <p:cNvSpPr>
            <a:spLocks noGrp="1"/>
          </p:cNvSpPr>
          <p:nvPr>
            <p:ph type="subTitle" idx="1"/>
          </p:nvPr>
        </p:nvSpPr>
        <p:spPr>
          <a:xfrm>
            <a:off x="2354305" y="2441838"/>
            <a:ext cx="1881300" cy="1112400"/>
          </a:xfrm>
        </p:spPr>
        <p:txBody>
          <a:bodyPr/>
          <a:lstStyle/>
          <a:p>
            <a:pPr algn="l"/>
            <a:r>
              <a:rPr lang="en-US" dirty="0"/>
              <a:t>Self-esteem is improved</a:t>
            </a:r>
          </a:p>
          <a:p>
            <a:pPr algn="l"/>
            <a:r>
              <a:rPr lang="en-US" dirty="0"/>
              <a:t>with physical activity</a:t>
            </a:r>
          </a:p>
        </p:txBody>
      </p:sp>
      <p:sp>
        <p:nvSpPr>
          <p:cNvPr id="4" name="Title 3">
            <a:extLst>
              <a:ext uri="{FF2B5EF4-FFF2-40B4-BE49-F238E27FC236}">
                <a16:creationId xmlns:a16="http://schemas.microsoft.com/office/drawing/2014/main" id="{98F0F26D-67CE-FF47-B1DA-CAAD633A81F5}"/>
              </a:ext>
            </a:extLst>
          </p:cNvPr>
          <p:cNvSpPr>
            <a:spLocks noGrp="1"/>
          </p:cNvSpPr>
          <p:nvPr>
            <p:ph type="ctrTitle" idx="2"/>
          </p:nvPr>
        </p:nvSpPr>
        <p:spPr>
          <a:xfrm>
            <a:off x="3987925" y="1924400"/>
            <a:ext cx="2871900" cy="644700"/>
          </a:xfrm>
        </p:spPr>
        <p:txBody>
          <a:bodyPr/>
          <a:lstStyle/>
          <a:p>
            <a:r>
              <a:rPr lang="en-US" dirty="0"/>
              <a:t>Social development</a:t>
            </a:r>
          </a:p>
        </p:txBody>
      </p:sp>
      <p:sp>
        <p:nvSpPr>
          <p:cNvPr id="5" name="Subtitle 4">
            <a:extLst>
              <a:ext uri="{FF2B5EF4-FFF2-40B4-BE49-F238E27FC236}">
                <a16:creationId xmlns:a16="http://schemas.microsoft.com/office/drawing/2014/main" id="{6240CF28-0B2B-7E4E-8678-152E8401E775}"/>
              </a:ext>
            </a:extLst>
          </p:cNvPr>
          <p:cNvSpPr>
            <a:spLocks noGrp="1"/>
          </p:cNvSpPr>
          <p:nvPr>
            <p:ph type="subTitle" idx="3"/>
          </p:nvPr>
        </p:nvSpPr>
        <p:spPr>
          <a:xfrm>
            <a:off x="4483225" y="2441838"/>
            <a:ext cx="1881300" cy="1112400"/>
          </a:xfrm>
        </p:spPr>
        <p:txBody>
          <a:bodyPr/>
          <a:lstStyle/>
          <a:p>
            <a:pPr algn="l"/>
            <a:r>
              <a:rPr lang="en-US" dirty="0"/>
              <a:t>This includes</a:t>
            </a:r>
          </a:p>
          <a:p>
            <a:pPr algn="l"/>
            <a:r>
              <a:rPr lang="en-US" dirty="0"/>
              <a:t>sportsmanship, teamwork, </a:t>
            </a:r>
          </a:p>
          <a:p>
            <a:pPr algn="l"/>
            <a:r>
              <a:rPr lang="en-US" dirty="0"/>
              <a:t>life skills</a:t>
            </a:r>
          </a:p>
        </p:txBody>
      </p:sp>
      <p:sp>
        <p:nvSpPr>
          <p:cNvPr id="6" name="Title 5">
            <a:extLst>
              <a:ext uri="{FF2B5EF4-FFF2-40B4-BE49-F238E27FC236}">
                <a16:creationId xmlns:a16="http://schemas.microsoft.com/office/drawing/2014/main" id="{0D056F4E-8E54-7045-86ED-630FB4A151D4}"/>
              </a:ext>
            </a:extLst>
          </p:cNvPr>
          <p:cNvSpPr>
            <a:spLocks noGrp="1"/>
          </p:cNvSpPr>
          <p:nvPr>
            <p:ph type="ctrTitle" idx="4"/>
          </p:nvPr>
        </p:nvSpPr>
        <p:spPr>
          <a:xfrm>
            <a:off x="6058250" y="1924400"/>
            <a:ext cx="2801400" cy="644700"/>
          </a:xfrm>
        </p:spPr>
        <p:txBody>
          <a:bodyPr/>
          <a:lstStyle/>
          <a:p>
            <a:r>
              <a:rPr lang="en-US" dirty="0"/>
              <a:t>Skills</a:t>
            </a:r>
          </a:p>
        </p:txBody>
      </p:sp>
      <p:sp>
        <p:nvSpPr>
          <p:cNvPr id="7" name="Subtitle 6">
            <a:extLst>
              <a:ext uri="{FF2B5EF4-FFF2-40B4-BE49-F238E27FC236}">
                <a16:creationId xmlns:a16="http://schemas.microsoft.com/office/drawing/2014/main" id="{8F8487D8-6ACC-B149-83F2-C0E5D3DBB903}"/>
              </a:ext>
            </a:extLst>
          </p:cNvPr>
          <p:cNvSpPr>
            <a:spLocks noGrp="1"/>
          </p:cNvSpPr>
          <p:nvPr>
            <p:ph type="subTitle" idx="5"/>
          </p:nvPr>
        </p:nvSpPr>
        <p:spPr>
          <a:xfrm>
            <a:off x="6518300" y="2441838"/>
            <a:ext cx="1881300" cy="1112400"/>
          </a:xfrm>
        </p:spPr>
        <p:txBody>
          <a:bodyPr/>
          <a:lstStyle/>
          <a:p>
            <a:pPr algn="l"/>
            <a:r>
              <a:rPr lang="en-US" dirty="0"/>
              <a:t>Knowledge and skills that</a:t>
            </a:r>
          </a:p>
          <a:p>
            <a:pPr algn="l"/>
            <a:r>
              <a:rPr lang="en-US" dirty="0"/>
              <a:t>are learned from Physical</a:t>
            </a:r>
          </a:p>
          <a:p>
            <a:pPr algn="l"/>
            <a:r>
              <a:rPr lang="en-US" dirty="0"/>
              <a:t>Education to lead</a:t>
            </a:r>
          </a:p>
          <a:p>
            <a:pPr algn="l"/>
            <a:r>
              <a:rPr lang="en-US" dirty="0"/>
              <a:t>physically active lifestyles</a:t>
            </a:r>
          </a:p>
        </p:txBody>
      </p:sp>
      <p:sp>
        <p:nvSpPr>
          <p:cNvPr id="14" name="Title 13">
            <a:extLst>
              <a:ext uri="{FF2B5EF4-FFF2-40B4-BE49-F238E27FC236}">
                <a16:creationId xmlns:a16="http://schemas.microsoft.com/office/drawing/2014/main" id="{0138D5D8-CE8B-674C-B91D-F2E2DACC7A44}"/>
              </a:ext>
            </a:extLst>
          </p:cNvPr>
          <p:cNvSpPr>
            <a:spLocks noGrp="1"/>
          </p:cNvSpPr>
          <p:nvPr>
            <p:ph type="ctrTitle" idx="15"/>
          </p:nvPr>
        </p:nvSpPr>
        <p:spPr/>
        <p:txBody>
          <a:bodyPr/>
          <a:lstStyle/>
          <a:p>
            <a:r>
              <a:rPr lang="en-US" dirty="0"/>
              <a:t>Social Positive Effects</a:t>
            </a:r>
          </a:p>
        </p:txBody>
      </p:sp>
      <p:grpSp>
        <p:nvGrpSpPr>
          <p:cNvPr id="15" name="Google Shape;5190;p47">
            <a:extLst>
              <a:ext uri="{FF2B5EF4-FFF2-40B4-BE49-F238E27FC236}">
                <a16:creationId xmlns:a16="http://schemas.microsoft.com/office/drawing/2014/main" id="{7C996BE2-8EC5-7145-9540-BA06430D8B8B}"/>
              </a:ext>
            </a:extLst>
          </p:cNvPr>
          <p:cNvGrpSpPr/>
          <p:nvPr/>
        </p:nvGrpSpPr>
        <p:grpSpPr>
          <a:xfrm>
            <a:off x="7071310" y="1118656"/>
            <a:ext cx="788427" cy="844881"/>
            <a:chOff x="-52513800" y="1903475"/>
            <a:chExt cx="316650" cy="317250"/>
          </a:xfrm>
          <a:solidFill>
            <a:schemeClr val="accent2"/>
          </a:solidFill>
        </p:grpSpPr>
        <p:sp>
          <p:nvSpPr>
            <p:cNvPr id="16" name="Google Shape;5191;p47">
              <a:extLst>
                <a:ext uri="{FF2B5EF4-FFF2-40B4-BE49-F238E27FC236}">
                  <a16:creationId xmlns:a16="http://schemas.microsoft.com/office/drawing/2014/main" id="{D1D4B57B-DCD5-0E46-A7A1-6DAAB8758ECC}"/>
                </a:ext>
              </a:extLst>
            </p:cNvPr>
            <p:cNvSpPr/>
            <p:nvPr/>
          </p:nvSpPr>
          <p:spPr>
            <a:xfrm>
              <a:off x="-52391700" y="2135825"/>
              <a:ext cx="72475" cy="28975"/>
            </a:xfrm>
            <a:custGeom>
              <a:avLst/>
              <a:gdLst/>
              <a:ahLst/>
              <a:cxnLst/>
              <a:rect l="l" t="t" r="r" b="b"/>
              <a:pathLst>
                <a:path w="2899" h="1159" extrusionOk="0">
                  <a:moveTo>
                    <a:pt x="386" y="1"/>
                  </a:moveTo>
                  <a:cubicBezTo>
                    <a:pt x="291" y="1"/>
                    <a:pt x="205" y="40"/>
                    <a:pt x="158" y="119"/>
                  </a:cubicBezTo>
                  <a:cubicBezTo>
                    <a:pt x="0" y="276"/>
                    <a:pt x="0" y="497"/>
                    <a:pt x="158" y="623"/>
                  </a:cubicBezTo>
                  <a:cubicBezTo>
                    <a:pt x="504" y="970"/>
                    <a:pt x="977" y="1159"/>
                    <a:pt x="1449" y="1159"/>
                  </a:cubicBezTo>
                  <a:cubicBezTo>
                    <a:pt x="1922" y="1159"/>
                    <a:pt x="2426" y="970"/>
                    <a:pt x="2741" y="623"/>
                  </a:cubicBezTo>
                  <a:cubicBezTo>
                    <a:pt x="2898" y="465"/>
                    <a:pt x="2898" y="213"/>
                    <a:pt x="2741" y="119"/>
                  </a:cubicBezTo>
                  <a:cubicBezTo>
                    <a:pt x="2662" y="40"/>
                    <a:pt x="2568" y="1"/>
                    <a:pt x="2477" y="1"/>
                  </a:cubicBezTo>
                  <a:cubicBezTo>
                    <a:pt x="2387" y="1"/>
                    <a:pt x="2300" y="40"/>
                    <a:pt x="2237" y="119"/>
                  </a:cubicBezTo>
                  <a:cubicBezTo>
                    <a:pt x="2048" y="308"/>
                    <a:pt x="1733" y="434"/>
                    <a:pt x="1449" y="434"/>
                  </a:cubicBezTo>
                  <a:cubicBezTo>
                    <a:pt x="1134" y="434"/>
                    <a:pt x="851" y="308"/>
                    <a:pt x="662" y="119"/>
                  </a:cubicBezTo>
                  <a:cubicBezTo>
                    <a:pt x="583" y="40"/>
                    <a:pt x="480" y="1"/>
                    <a:pt x="3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192;p47">
              <a:extLst>
                <a:ext uri="{FF2B5EF4-FFF2-40B4-BE49-F238E27FC236}">
                  <a16:creationId xmlns:a16="http://schemas.microsoft.com/office/drawing/2014/main" id="{DBC83318-A7BE-A24B-92EA-9DF79CE387F9}"/>
                </a:ext>
              </a:extLst>
            </p:cNvPr>
            <p:cNvSpPr/>
            <p:nvPr/>
          </p:nvSpPr>
          <p:spPr>
            <a:xfrm>
              <a:off x="-52513800" y="1903475"/>
              <a:ext cx="316650" cy="317250"/>
            </a:xfrm>
            <a:custGeom>
              <a:avLst/>
              <a:gdLst/>
              <a:ahLst/>
              <a:cxnLst/>
              <a:rect l="l" t="t" r="r" b="b"/>
              <a:pathLst>
                <a:path w="12666" h="12690" extrusionOk="0">
                  <a:moveTo>
                    <a:pt x="6333" y="781"/>
                  </a:moveTo>
                  <a:lnTo>
                    <a:pt x="11500" y="3332"/>
                  </a:lnTo>
                  <a:lnTo>
                    <a:pt x="10082" y="4057"/>
                  </a:lnTo>
                  <a:lnTo>
                    <a:pt x="9641" y="3175"/>
                  </a:lnTo>
                  <a:cubicBezTo>
                    <a:pt x="9547" y="3049"/>
                    <a:pt x="9452" y="2986"/>
                    <a:pt x="9326" y="2986"/>
                  </a:cubicBezTo>
                  <a:lnTo>
                    <a:pt x="3309" y="2986"/>
                  </a:lnTo>
                  <a:cubicBezTo>
                    <a:pt x="3151" y="2986"/>
                    <a:pt x="3025" y="3049"/>
                    <a:pt x="2994" y="3175"/>
                  </a:cubicBezTo>
                  <a:lnTo>
                    <a:pt x="2553" y="4057"/>
                  </a:lnTo>
                  <a:lnTo>
                    <a:pt x="1167" y="3332"/>
                  </a:lnTo>
                  <a:lnTo>
                    <a:pt x="6333" y="781"/>
                  </a:lnTo>
                  <a:close/>
                  <a:moveTo>
                    <a:pt x="9043" y="3742"/>
                  </a:moveTo>
                  <a:lnTo>
                    <a:pt x="9389" y="4467"/>
                  </a:lnTo>
                  <a:lnTo>
                    <a:pt x="3151" y="4467"/>
                  </a:lnTo>
                  <a:lnTo>
                    <a:pt x="3498" y="3742"/>
                  </a:lnTo>
                  <a:close/>
                  <a:moveTo>
                    <a:pt x="9673" y="5223"/>
                  </a:moveTo>
                  <a:lnTo>
                    <a:pt x="9673" y="6105"/>
                  </a:lnTo>
                  <a:cubicBezTo>
                    <a:pt x="9547" y="6042"/>
                    <a:pt x="9452" y="6010"/>
                    <a:pt x="9326" y="6010"/>
                  </a:cubicBezTo>
                  <a:lnTo>
                    <a:pt x="7782" y="6010"/>
                  </a:lnTo>
                  <a:cubicBezTo>
                    <a:pt x="7310" y="6010"/>
                    <a:pt x="6869" y="6325"/>
                    <a:pt x="6743" y="6766"/>
                  </a:cubicBezTo>
                  <a:lnTo>
                    <a:pt x="5861" y="6766"/>
                  </a:lnTo>
                  <a:cubicBezTo>
                    <a:pt x="5703" y="6325"/>
                    <a:pt x="5325" y="6010"/>
                    <a:pt x="4790" y="6010"/>
                  </a:cubicBezTo>
                  <a:lnTo>
                    <a:pt x="3277" y="6010"/>
                  </a:lnTo>
                  <a:cubicBezTo>
                    <a:pt x="3151" y="6010"/>
                    <a:pt x="2994" y="6042"/>
                    <a:pt x="2899" y="6105"/>
                  </a:cubicBezTo>
                  <a:lnTo>
                    <a:pt x="2899" y="5223"/>
                  </a:lnTo>
                  <a:close/>
                  <a:moveTo>
                    <a:pt x="4821" y="6766"/>
                  </a:moveTo>
                  <a:cubicBezTo>
                    <a:pt x="5042" y="6766"/>
                    <a:pt x="5199" y="6924"/>
                    <a:pt x="5199" y="7113"/>
                  </a:cubicBezTo>
                  <a:cubicBezTo>
                    <a:pt x="5199" y="7743"/>
                    <a:pt x="4664" y="8216"/>
                    <a:pt x="4096" y="8216"/>
                  </a:cubicBezTo>
                  <a:lnTo>
                    <a:pt x="3309" y="8216"/>
                  </a:lnTo>
                  <a:cubicBezTo>
                    <a:pt x="3088" y="8216"/>
                    <a:pt x="2931" y="8058"/>
                    <a:pt x="2931" y="7869"/>
                  </a:cubicBezTo>
                  <a:lnTo>
                    <a:pt x="2931" y="7113"/>
                  </a:lnTo>
                  <a:cubicBezTo>
                    <a:pt x="2931" y="6924"/>
                    <a:pt x="3088" y="6766"/>
                    <a:pt x="3309" y="6766"/>
                  </a:cubicBezTo>
                  <a:close/>
                  <a:moveTo>
                    <a:pt x="9326" y="6766"/>
                  </a:moveTo>
                  <a:cubicBezTo>
                    <a:pt x="9515" y="6766"/>
                    <a:pt x="9673" y="6924"/>
                    <a:pt x="9673" y="7113"/>
                  </a:cubicBezTo>
                  <a:lnTo>
                    <a:pt x="9673" y="7869"/>
                  </a:lnTo>
                  <a:cubicBezTo>
                    <a:pt x="9673" y="8058"/>
                    <a:pt x="9515" y="8216"/>
                    <a:pt x="9326" y="8216"/>
                  </a:cubicBezTo>
                  <a:lnTo>
                    <a:pt x="8570" y="8216"/>
                  </a:lnTo>
                  <a:cubicBezTo>
                    <a:pt x="7940" y="8216"/>
                    <a:pt x="7436" y="7712"/>
                    <a:pt x="7436" y="7113"/>
                  </a:cubicBezTo>
                  <a:cubicBezTo>
                    <a:pt x="7436" y="6924"/>
                    <a:pt x="7593" y="6766"/>
                    <a:pt x="7782" y="6766"/>
                  </a:cubicBezTo>
                  <a:close/>
                  <a:moveTo>
                    <a:pt x="2206" y="6766"/>
                  </a:moveTo>
                  <a:lnTo>
                    <a:pt x="2206" y="8247"/>
                  </a:lnTo>
                  <a:cubicBezTo>
                    <a:pt x="1765" y="8247"/>
                    <a:pt x="1450" y="7901"/>
                    <a:pt x="1450" y="7523"/>
                  </a:cubicBezTo>
                  <a:cubicBezTo>
                    <a:pt x="1450" y="7113"/>
                    <a:pt x="1765" y="6766"/>
                    <a:pt x="2206" y="6766"/>
                  </a:cubicBezTo>
                  <a:close/>
                  <a:moveTo>
                    <a:pt x="10429" y="6766"/>
                  </a:moveTo>
                  <a:cubicBezTo>
                    <a:pt x="10870" y="6766"/>
                    <a:pt x="11185" y="7082"/>
                    <a:pt x="11185" y="7523"/>
                  </a:cubicBezTo>
                  <a:cubicBezTo>
                    <a:pt x="11185" y="7901"/>
                    <a:pt x="10807" y="8247"/>
                    <a:pt x="10429" y="8247"/>
                  </a:cubicBezTo>
                  <a:lnTo>
                    <a:pt x="10429" y="6766"/>
                  </a:lnTo>
                  <a:close/>
                  <a:moveTo>
                    <a:pt x="6680" y="7523"/>
                  </a:moveTo>
                  <a:cubicBezTo>
                    <a:pt x="6774" y="7869"/>
                    <a:pt x="6932" y="8184"/>
                    <a:pt x="7184" y="8468"/>
                  </a:cubicBezTo>
                  <a:cubicBezTo>
                    <a:pt x="7562" y="8814"/>
                    <a:pt x="8035" y="9003"/>
                    <a:pt x="8539" y="9003"/>
                  </a:cubicBezTo>
                  <a:lnTo>
                    <a:pt x="9295" y="9003"/>
                  </a:lnTo>
                  <a:cubicBezTo>
                    <a:pt x="9389" y="9003"/>
                    <a:pt x="9515" y="8972"/>
                    <a:pt x="9641" y="8940"/>
                  </a:cubicBezTo>
                  <a:lnTo>
                    <a:pt x="9641" y="8940"/>
                  </a:lnTo>
                  <a:cubicBezTo>
                    <a:pt x="9515" y="10610"/>
                    <a:pt x="8066" y="11965"/>
                    <a:pt x="6302" y="11965"/>
                  </a:cubicBezTo>
                  <a:cubicBezTo>
                    <a:pt x="4506" y="11965"/>
                    <a:pt x="3088" y="10610"/>
                    <a:pt x="2899" y="8940"/>
                  </a:cubicBezTo>
                  <a:lnTo>
                    <a:pt x="2899" y="8940"/>
                  </a:lnTo>
                  <a:cubicBezTo>
                    <a:pt x="3025" y="8972"/>
                    <a:pt x="3151" y="9003"/>
                    <a:pt x="3246" y="9003"/>
                  </a:cubicBezTo>
                  <a:lnTo>
                    <a:pt x="4033" y="9003"/>
                  </a:lnTo>
                  <a:cubicBezTo>
                    <a:pt x="4947" y="9003"/>
                    <a:pt x="5703" y="8373"/>
                    <a:pt x="5861" y="7523"/>
                  </a:cubicBezTo>
                  <a:close/>
                  <a:moveTo>
                    <a:pt x="6310" y="1"/>
                  </a:moveTo>
                  <a:cubicBezTo>
                    <a:pt x="6255" y="1"/>
                    <a:pt x="6207" y="9"/>
                    <a:pt x="6176" y="24"/>
                  </a:cubicBezTo>
                  <a:lnTo>
                    <a:pt x="190" y="3017"/>
                  </a:lnTo>
                  <a:cubicBezTo>
                    <a:pt x="64" y="3112"/>
                    <a:pt x="1" y="3206"/>
                    <a:pt x="1" y="3332"/>
                  </a:cubicBezTo>
                  <a:cubicBezTo>
                    <a:pt x="1" y="3490"/>
                    <a:pt x="64" y="3616"/>
                    <a:pt x="190" y="3647"/>
                  </a:cubicBezTo>
                  <a:lnTo>
                    <a:pt x="2238" y="4656"/>
                  </a:lnTo>
                  <a:cubicBezTo>
                    <a:pt x="2238" y="4719"/>
                    <a:pt x="2206" y="4750"/>
                    <a:pt x="2206" y="4782"/>
                  </a:cubicBezTo>
                  <a:lnTo>
                    <a:pt x="2206" y="5979"/>
                  </a:lnTo>
                  <a:cubicBezTo>
                    <a:pt x="1356" y="5979"/>
                    <a:pt x="694" y="6640"/>
                    <a:pt x="694" y="7460"/>
                  </a:cubicBezTo>
                  <a:cubicBezTo>
                    <a:pt x="694" y="8279"/>
                    <a:pt x="1356" y="8972"/>
                    <a:pt x="2206" y="8972"/>
                  </a:cubicBezTo>
                  <a:cubicBezTo>
                    <a:pt x="2395" y="11051"/>
                    <a:pt x="4159" y="12689"/>
                    <a:pt x="6302" y="12689"/>
                  </a:cubicBezTo>
                  <a:cubicBezTo>
                    <a:pt x="8413" y="12689"/>
                    <a:pt x="10240" y="11051"/>
                    <a:pt x="10397" y="8972"/>
                  </a:cubicBezTo>
                  <a:cubicBezTo>
                    <a:pt x="11217" y="8972"/>
                    <a:pt x="11878" y="8279"/>
                    <a:pt x="11878" y="7460"/>
                  </a:cubicBezTo>
                  <a:cubicBezTo>
                    <a:pt x="11878" y="6640"/>
                    <a:pt x="11217" y="5979"/>
                    <a:pt x="10397" y="5979"/>
                  </a:cubicBezTo>
                  <a:lnTo>
                    <a:pt x="10397" y="4782"/>
                  </a:lnTo>
                  <a:cubicBezTo>
                    <a:pt x="10397" y="4750"/>
                    <a:pt x="10397" y="4719"/>
                    <a:pt x="10334" y="4656"/>
                  </a:cubicBezTo>
                  <a:lnTo>
                    <a:pt x="11847" y="3931"/>
                  </a:lnTo>
                  <a:lnTo>
                    <a:pt x="11847" y="6357"/>
                  </a:lnTo>
                  <a:cubicBezTo>
                    <a:pt x="11847" y="6546"/>
                    <a:pt x="12004" y="6703"/>
                    <a:pt x="12193" y="6703"/>
                  </a:cubicBezTo>
                  <a:cubicBezTo>
                    <a:pt x="12382" y="6703"/>
                    <a:pt x="12540" y="6546"/>
                    <a:pt x="12540" y="6357"/>
                  </a:cubicBezTo>
                  <a:lnTo>
                    <a:pt x="12540" y="3332"/>
                  </a:lnTo>
                  <a:lnTo>
                    <a:pt x="12666" y="3332"/>
                  </a:lnTo>
                  <a:cubicBezTo>
                    <a:pt x="12666" y="3206"/>
                    <a:pt x="12603" y="3049"/>
                    <a:pt x="12477" y="3017"/>
                  </a:cubicBezTo>
                  <a:lnTo>
                    <a:pt x="6491" y="24"/>
                  </a:lnTo>
                  <a:cubicBezTo>
                    <a:pt x="6428" y="9"/>
                    <a:pt x="6365" y="1"/>
                    <a:pt x="631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6296;p49">
            <a:extLst>
              <a:ext uri="{FF2B5EF4-FFF2-40B4-BE49-F238E27FC236}">
                <a16:creationId xmlns:a16="http://schemas.microsoft.com/office/drawing/2014/main" id="{F5BEBB10-F513-9E46-8227-D08F17D80226}"/>
              </a:ext>
            </a:extLst>
          </p:cNvPr>
          <p:cNvSpPr/>
          <p:nvPr/>
        </p:nvSpPr>
        <p:spPr>
          <a:xfrm>
            <a:off x="4908397" y="3479320"/>
            <a:ext cx="967871" cy="992076"/>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4628;p46">
            <a:extLst>
              <a:ext uri="{FF2B5EF4-FFF2-40B4-BE49-F238E27FC236}">
                <a16:creationId xmlns:a16="http://schemas.microsoft.com/office/drawing/2014/main" id="{CD5308CF-1101-3F49-A784-6B7CEDE2E3A5}"/>
              </a:ext>
            </a:extLst>
          </p:cNvPr>
          <p:cNvGrpSpPr/>
          <p:nvPr/>
        </p:nvGrpSpPr>
        <p:grpSpPr>
          <a:xfrm>
            <a:off x="2733814" y="1118656"/>
            <a:ext cx="950157" cy="894250"/>
            <a:chOff x="-62882850" y="1999375"/>
            <a:chExt cx="315850" cy="250500"/>
          </a:xfrm>
          <a:solidFill>
            <a:schemeClr val="accent2"/>
          </a:solidFill>
        </p:grpSpPr>
        <p:sp>
          <p:nvSpPr>
            <p:cNvPr id="20" name="Google Shape;4629;p46">
              <a:extLst>
                <a:ext uri="{FF2B5EF4-FFF2-40B4-BE49-F238E27FC236}">
                  <a16:creationId xmlns:a16="http://schemas.microsoft.com/office/drawing/2014/main" id="{D8D5FD35-DFCC-B94E-8DBF-8B4C6055DDEF}"/>
                </a:ext>
              </a:extLst>
            </p:cNvPr>
            <p:cNvSpPr/>
            <p:nvPr/>
          </p:nvSpPr>
          <p:spPr>
            <a:xfrm>
              <a:off x="-62882850" y="1999375"/>
              <a:ext cx="315850" cy="250500"/>
            </a:xfrm>
            <a:custGeom>
              <a:avLst/>
              <a:gdLst/>
              <a:ahLst/>
              <a:cxnLst/>
              <a:rect l="l" t="t" r="r" b="b"/>
              <a:pathLst>
                <a:path w="12634" h="10020" extrusionOk="0">
                  <a:moveTo>
                    <a:pt x="10586" y="851"/>
                  </a:moveTo>
                  <a:cubicBezTo>
                    <a:pt x="10838" y="851"/>
                    <a:pt x="11027" y="1040"/>
                    <a:pt x="11027" y="1261"/>
                  </a:cubicBezTo>
                  <a:lnTo>
                    <a:pt x="11027" y="7499"/>
                  </a:lnTo>
                  <a:lnTo>
                    <a:pt x="1638" y="7499"/>
                  </a:lnTo>
                  <a:lnTo>
                    <a:pt x="1638" y="1261"/>
                  </a:lnTo>
                  <a:lnTo>
                    <a:pt x="1607" y="1261"/>
                  </a:lnTo>
                  <a:cubicBezTo>
                    <a:pt x="1607" y="1040"/>
                    <a:pt x="1796" y="851"/>
                    <a:pt x="2048" y="851"/>
                  </a:cubicBezTo>
                  <a:close/>
                  <a:moveTo>
                    <a:pt x="11814" y="8318"/>
                  </a:moveTo>
                  <a:lnTo>
                    <a:pt x="11814" y="8727"/>
                  </a:lnTo>
                  <a:cubicBezTo>
                    <a:pt x="11814" y="8948"/>
                    <a:pt x="11594" y="9137"/>
                    <a:pt x="11405" y="9137"/>
                  </a:cubicBezTo>
                  <a:lnTo>
                    <a:pt x="1197" y="9137"/>
                  </a:lnTo>
                  <a:cubicBezTo>
                    <a:pt x="977" y="9137"/>
                    <a:pt x="788" y="8948"/>
                    <a:pt x="788" y="8727"/>
                  </a:cubicBezTo>
                  <a:lnTo>
                    <a:pt x="788" y="8318"/>
                  </a:lnTo>
                  <a:close/>
                  <a:moveTo>
                    <a:pt x="2048" y="1"/>
                  </a:moveTo>
                  <a:cubicBezTo>
                    <a:pt x="1355" y="1"/>
                    <a:pt x="788" y="568"/>
                    <a:pt x="788" y="1261"/>
                  </a:cubicBezTo>
                  <a:lnTo>
                    <a:pt x="788" y="7499"/>
                  </a:lnTo>
                  <a:lnTo>
                    <a:pt x="378" y="7499"/>
                  </a:lnTo>
                  <a:cubicBezTo>
                    <a:pt x="158" y="7499"/>
                    <a:pt x="0" y="7688"/>
                    <a:pt x="0" y="7940"/>
                  </a:cubicBezTo>
                  <a:lnTo>
                    <a:pt x="0" y="8759"/>
                  </a:lnTo>
                  <a:cubicBezTo>
                    <a:pt x="0" y="9420"/>
                    <a:pt x="536" y="10019"/>
                    <a:pt x="1197" y="10019"/>
                  </a:cubicBezTo>
                  <a:lnTo>
                    <a:pt x="11405" y="10019"/>
                  </a:lnTo>
                  <a:cubicBezTo>
                    <a:pt x="12066" y="10019"/>
                    <a:pt x="12634" y="9452"/>
                    <a:pt x="12634" y="8759"/>
                  </a:cubicBezTo>
                  <a:lnTo>
                    <a:pt x="12634" y="7940"/>
                  </a:lnTo>
                  <a:cubicBezTo>
                    <a:pt x="12634" y="7656"/>
                    <a:pt x="12444" y="7499"/>
                    <a:pt x="12224" y="7499"/>
                  </a:cubicBezTo>
                  <a:lnTo>
                    <a:pt x="11814" y="7499"/>
                  </a:lnTo>
                  <a:lnTo>
                    <a:pt x="11814" y="1261"/>
                  </a:lnTo>
                  <a:cubicBezTo>
                    <a:pt x="11814" y="599"/>
                    <a:pt x="11247" y="1"/>
                    <a:pt x="1058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630;p46">
              <a:extLst>
                <a:ext uri="{FF2B5EF4-FFF2-40B4-BE49-F238E27FC236}">
                  <a16:creationId xmlns:a16="http://schemas.microsoft.com/office/drawing/2014/main" id="{7A7EBC78-23C0-1444-AF1F-F654FFAB37C2}"/>
                </a:ext>
              </a:extLst>
            </p:cNvPr>
            <p:cNvSpPr/>
            <p:nvPr/>
          </p:nvSpPr>
          <p:spPr>
            <a:xfrm>
              <a:off x="-62806475" y="2062375"/>
              <a:ext cx="146525" cy="103800"/>
            </a:xfrm>
            <a:custGeom>
              <a:avLst/>
              <a:gdLst/>
              <a:ahLst/>
              <a:cxnLst/>
              <a:rect l="l" t="t" r="r" b="b"/>
              <a:pathLst>
                <a:path w="5861" h="4152" extrusionOk="0">
                  <a:moveTo>
                    <a:pt x="3782" y="1"/>
                  </a:moveTo>
                  <a:cubicBezTo>
                    <a:pt x="3561" y="1"/>
                    <a:pt x="3341" y="221"/>
                    <a:pt x="3341" y="410"/>
                  </a:cubicBezTo>
                  <a:cubicBezTo>
                    <a:pt x="3341" y="631"/>
                    <a:pt x="3561" y="852"/>
                    <a:pt x="3782" y="852"/>
                  </a:cubicBezTo>
                  <a:lnTo>
                    <a:pt x="4443" y="852"/>
                  </a:lnTo>
                  <a:lnTo>
                    <a:pt x="2962" y="2332"/>
                  </a:lnTo>
                  <a:lnTo>
                    <a:pt x="2395" y="1765"/>
                  </a:lnTo>
                  <a:cubicBezTo>
                    <a:pt x="2332" y="1686"/>
                    <a:pt x="2230" y="1647"/>
                    <a:pt x="2124" y="1647"/>
                  </a:cubicBezTo>
                  <a:cubicBezTo>
                    <a:pt x="2017" y="1647"/>
                    <a:pt x="1907" y="1686"/>
                    <a:pt x="1828" y="1765"/>
                  </a:cubicBezTo>
                  <a:lnTo>
                    <a:pt x="159" y="3435"/>
                  </a:lnTo>
                  <a:cubicBezTo>
                    <a:pt x="1" y="3592"/>
                    <a:pt x="1" y="3876"/>
                    <a:pt x="159" y="4034"/>
                  </a:cubicBezTo>
                  <a:cubicBezTo>
                    <a:pt x="237" y="4112"/>
                    <a:pt x="348" y="4152"/>
                    <a:pt x="458" y="4152"/>
                  </a:cubicBezTo>
                  <a:cubicBezTo>
                    <a:pt x="568" y="4152"/>
                    <a:pt x="678" y="4112"/>
                    <a:pt x="757" y="4034"/>
                  </a:cubicBezTo>
                  <a:lnTo>
                    <a:pt x="2143" y="2647"/>
                  </a:lnTo>
                  <a:lnTo>
                    <a:pt x="2679" y="3183"/>
                  </a:lnTo>
                  <a:cubicBezTo>
                    <a:pt x="2758" y="3262"/>
                    <a:pt x="2868" y="3301"/>
                    <a:pt x="2978" y="3301"/>
                  </a:cubicBezTo>
                  <a:cubicBezTo>
                    <a:pt x="3088" y="3301"/>
                    <a:pt x="3199" y="3262"/>
                    <a:pt x="3278" y="3183"/>
                  </a:cubicBezTo>
                  <a:lnTo>
                    <a:pt x="5042" y="1419"/>
                  </a:lnTo>
                  <a:lnTo>
                    <a:pt x="5042" y="2080"/>
                  </a:lnTo>
                  <a:cubicBezTo>
                    <a:pt x="5042" y="2332"/>
                    <a:pt x="5231" y="2521"/>
                    <a:pt x="5451" y="2521"/>
                  </a:cubicBezTo>
                  <a:cubicBezTo>
                    <a:pt x="5640" y="2521"/>
                    <a:pt x="5861" y="2332"/>
                    <a:pt x="5861" y="2080"/>
                  </a:cubicBezTo>
                  <a:lnTo>
                    <a:pt x="5861" y="442"/>
                  </a:lnTo>
                  <a:cubicBezTo>
                    <a:pt x="5861" y="158"/>
                    <a:pt x="5672" y="1"/>
                    <a:pt x="545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050" name="Picture 2" descr="Proud Teacher Clipart | Kindergarten awards, Teacher picture, Teacher  clipart">
            <a:extLst>
              <a:ext uri="{FF2B5EF4-FFF2-40B4-BE49-F238E27FC236}">
                <a16:creationId xmlns:a16="http://schemas.microsoft.com/office/drawing/2014/main" id="{C0096771-C3A1-D84C-90E5-F4E844E902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020" y="428907"/>
            <a:ext cx="2379709" cy="1323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008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ED34-F2DE-E24E-894A-A2EBCC84006E}"/>
              </a:ext>
            </a:extLst>
          </p:cNvPr>
          <p:cNvSpPr>
            <a:spLocks noGrp="1"/>
          </p:cNvSpPr>
          <p:nvPr>
            <p:ph type="ctrTitle"/>
          </p:nvPr>
        </p:nvSpPr>
        <p:spPr/>
        <p:txBody>
          <a:bodyPr/>
          <a:lstStyle/>
          <a:p>
            <a:r>
              <a:rPr lang="en-US" dirty="0"/>
              <a:t>Physical activity association with cognitive function</a:t>
            </a:r>
          </a:p>
        </p:txBody>
      </p:sp>
      <p:sp>
        <p:nvSpPr>
          <p:cNvPr id="3" name="Subtitle 2">
            <a:extLst>
              <a:ext uri="{FF2B5EF4-FFF2-40B4-BE49-F238E27FC236}">
                <a16:creationId xmlns:a16="http://schemas.microsoft.com/office/drawing/2014/main" id="{0EAC3D0A-7D52-754E-99FA-F1DB8AF4409C}"/>
              </a:ext>
            </a:extLst>
          </p:cNvPr>
          <p:cNvSpPr>
            <a:spLocks noGrp="1"/>
          </p:cNvSpPr>
          <p:nvPr>
            <p:ph type="subTitle" idx="1"/>
          </p:nvPr>
        </p:nvSpPr>
        <p:spPr/>
        <p:txBody>
          <a:bodyPr/>
          <a:lstStyle/>
          <a:p>
            <a:pPr algn="l"/>
            <a:r>
              <a:rPr lang="en-US" dirty="0"/>
              <a:t>Brain areas involved with</a:t>
            </a:r>
          </a:p>
          <a:p>
            <a:pPr algn="l"/>
            <a:r>
              <a:rPr lang="en-US" dirty="0"/>
              <a:t>movement and learning are</a:t>
            </a:r>
          </a:p>
          <a:p>
            <a:pPr algn="l"/>
            <a:r>
              <a:rPr lang="en-US" dirty="0"/>
              <a:t>intimately connected </a:t>
            </a:r>
          </a:p>
        </p:txBody>
      </p:sp>
      <p:sp>
        <p:nvSpPr>
          <p:cNvPr id="4" name="Title 3">
            <a:extLst>
              <a:ext uri="{FF2B5EF4-FFF2-40B4-BE49-F238E27FC236}">
                <a16:creationId xmlns:a16="http://schemas.microsoft.com/office/drawing/2014/main" id="{262BA337-A344-A642-AD41-50E6F0C9A2B9}"/>
              </a:ext>
            </a:extLst>
          </p:cNvPr>
          <p:cNvSpPr>
            <a:spLocks noGrp="1"/>
          </p:cNvSpPr>
          <p:nvPr>
            <p:ph type="ctrTitle" idx="2"/>
          </p:nvPr>
        </p:nvSpPr>
        <p:spPr/>
        <p:txBody>
          <a:bodyPr/>
          <a:lstStyle/>
          <a:p>
            <a:r>
              <a:rPr lang="en-US" dirty="0"/>
              <a:t>Attention</a:t>
            </a:r>
          </a:p>
        </p:txBody>
      </p:sp>
      <p:sp>
        <p:nvSpPr>
          <p:cNvPr id="5" name="Subtitle 4">
            <a:extLst>
              <a:ext uri="{FF2B5EF4-FFF2-40B4-BE49-F238E27FC236}">
                <a16:creationId xmlns:a16="http://schemas.microsoft.com/office/drawing/2014/main" id="{EF471B10-FAB2-8543-99E1-82427D97EAA2}"/>
              </a:ext>
            </a:extLst>
          </p:cNvPr>
          <p:cNvSpPr>
            <a:spLocks noGrp="1"/>
          </p:cNvSpPr>
          <p:nvPr>
            <p:ph type="subTitle" idx="3"/>
          </p:nvPr>
        </p:nvSpPr>
        <p:spPr/>
        <p:txBody>
          <a:bodyPr/>
          <a:lstStyle/>
          <a:p>
            <a:pPr algn="l"/>
            <a:r>
              <a:rPr lang="en-US" dirty="0"/>
              <a:t>Students more attentive</a:t>
            </a:r>
          </a:p>
          <a:p>
            <a:pPr algn="l"/>
            <a:r>
              <a:rPr lang="en-US" dirty="0"/>
              <a:t>during class with more </a:t>
            </a:r>
          </a:p>
          <a:p>
            <a:pPr algn="l"/>
            <a:r>
              <a:rPr lang="en-US" dirty="0"/>
              <a:t>Physical Education</a:t>
            </a:r>
          </a:p>
        </p:txBody>
      </p:sp>
      <p:sp>
        <p:nvSpPr>
          <p:cNvPr id="6" name="Title 5">
            <a:extLst>
              <a:ext uri="{FF2B5EF4-FFF2-40B4-BE49-F238E27FC236}">
                <a16:creationId xmlns:a16="http://schemas.microsoft.com/office/drawing/2014/main" id="{C7C6B61E-F593-0F4C-BD25-5E3987637CDF}"/>
              </a:ext>
            </a:extLst>
          </p:cNvPr>
          <p:cNvSpPr>
            <a:spLocks noGrp="1"/>
          </p:cNvSpPr>
          <p:nvPr>
            <p:ph type="ctrTitle" idx="4"/>
          </p:nvPr>
        </p:nvSpPr>
        <p:spPr/>
        <p:txBody>
          <a:bodyPr/>
          <a:lstStyle/>
          <a:p>
            <a:r>
              <a:rPr lang="en-US" dirty="0"/>
              <a:t>Psychological health</a:t>
            </a:r>
          </a:p>
        </p:txBody>
      </p:sp>
      <p:sp>
        <p:nvSpPr>
          <p:cNvPr id="7" name="Subtitle 6">
            <a:extLst>
              <a:ext uri="{FF2B5EF4-FFF2-40B4-BE49-F238E27FC236}">
                <a16:creationId xmlns:a16="http://schemas.microsoft.com/office/drawing/2014/main" id="{1D8FA092-4DC8-294F-ABC0-3474CB1AFB40}"/>
              </a:ext>
            </a:extLst>
          </p:cNvPr>
          <p:cNvSpPr>
            <a:spLocks noGrp="1"/>
          </p:cNvSpPr>
          <p:nvPr>
            <p:ph type="subTitle" idx="5"/>
          </p:nvPr>
        </p:nvSpPr>
        <p:spPr/>
        <p:txBody>
          <a:bodyPr/>
          <a:lstStyle/>
          <a:p>
            <a:pPr algn="l"/>
            <a:r>
              <a:rPr lang="en-US" dirty="0"/>
              <a:t>Students are more self</a:t>
            </a:r>
          </a:p>
          <a:p>
            <a:pPr algn="l"/>
            <a:r>
              <a:rPr lang="en-US" dirty="0"/>
              <a:t>-regulating and stress free </a:t>
            </a:r>
          </a:p>
        </p:txBody>
      </p:sp>
      <p:sp>
        <p:nvSpPr>
          <p:cNvPr id="8" name="Title 7">
            <a:extLst>
              <a:ext uri="{FF2B5EF4-FFF2-40B4-BE49-F238E27FC236}">
                <a16:creationId xmlns:a16="http://schemas.microsoft.com/office/drawing/2014/main" id="{7843DA57-5FAA-164F-B0AA-BD97A577FA3B}"/>
              </a:ext>
            </a:extLst>
          </p:cNvPr>
          <p:cNvSpPr>
            <a:spLocks noGrp="1"/>
          </p:cNvSpPr>
          <p:nvPr>
            <p:ph type="ctrTitle" idx="6"/>
          </p:nvPr>
        </p:nvSpPr>
        <p:spPr/>
        <p:txBody>
          <a:bodyPr/>
          <a:lstStyle/>
          <a:p>
            <a:r>
              <a:rPr lang="en-US" dirty="0"/>
              <a:t>Behavioral advantages</a:t>
            </a:r>
          </a:p>
        </p:txBody>
      </p:sp>
      <p:sp>
        <p:nvSpPr>
          <p:cNvPr id="9" name="Subtitle 8">
            <a:extLst>
              <a:ext uri="{FF2B5EF4-FFF2-40B4-BE49-F238E27FC236}">
                <a16:creationId xmlns:a16="http://schemas.microsoft.com/office/drawing/2014/main" id="{2A205D85-BF22-114C-9994-FCC9BB8A4F8C}"/>
              </a:ext>
            </a:extLst>
          </p:cNvPr>
          <p:cNvSpPr>
            <a:spLocks noGrp="1"/>
          </p:cNvSpPr>
          <p:nvPr>
            <p:ph type="subTitle" idx="7"/>
          </p:nvPr>
        </p:nvSpPr>
        <p:spPr/>
        <p:txBody>
          <a:bodyPr/>
          <a:lstStyle/>
          <a:p>
            <a:pPr algn="l"/>
            <a:r>
              <a:rPr lang="en-US" dirty="0"/>
              <a:t>Students tend to have less</a:t>
            </a:r>
          </a:p>
          <a:p>
            <a:pPr algn="l"/>
            <a:r>
              <a:rPr lang="en-US" dirty="0"/>
              <a:t>behavioral issues in the</a:t>
            </a:r>
          </a:p>
          <a:p>
            <a:pPr algn="l"/>
            <a:r>
              <a:rPr lang="en-US" dirty="0"/>
              <a:t>classroom with PE</a:t>
            </a:r>
          </a:p>
        </p:txBody>
      </p:sp>
      <p:sp>
        <p:nvSpPr>
          <p:cNvPr id="10" name="Title 9">
            <a:extLst>
              <a:ext uri="{FF2B5EF4-FFF2-40B4-BE49-F238E27FC236}">
                <a16:creationId xmlns:a16="http://schemas.microsoft.com/office/drawing/2014/main" id="{0DE5C6AA-12D3-5940-854F-A333F5DC3911}"/>
              </a:ext>
            </a:extLst>
          </p:cNvPr>
          <p:cNvSpPr>
            <a:spLocks noGrp="1"/>
          </p:cNvSpPr>
          <p:nvPr>
            <p:ph type="ctrTitle" idx="8"/>
          </p:nvPr>
        </p:nvSpPr>
        <p:spPr/>
        <p:txBody>
          <a:bodyPr/>
          <a:lstStyle/>
          <a:p>
            <a:r>
              <a:rPr lang="en-US" dirty="0"/>
              <a:t>Academic performance</a:t>
            </a:r>
          </a:p>
        </p:txBody>
      </p:sp>
      <p:sp>
        <p:nvSpPr>
          <p:cNvPr id="11" name="Subtitle 10">
            <a:extLst>
              <a:ext uri="{FF2B5EF4-FFF2-40B4-BE49-F238E27FC236}">
                <a16:creationId xmlns:a16="http://schemas.microsoft.com/office/drawing/2014/main" id="{AC229287-EE55-524E-BF6C-E5641ACB3E37}"/>
              </a:ext>
            </a:extLst>
          </p:cNvPr>
          <p:cNvSpPr>
            <a:spLocks noGrp="1"/>
          </p:cNvSpPr>
          <p:nvPr>
            <p:ph type="subTitle" idx="9"/>
          </p:nvPr>
        </p:nvSpPr>
        <p:spPr/>
        <p:txBody>
          <a:bodyPr/>
          <a:lstStyle/>
          <a:p>
            <a:pPr algn="l"/>
            <a:r>
              <a:rPr lang="en-US" dirty="0"/>
              <a:t>Enhancement in math,</a:t>
            </a:r>
          </a:p>
          <a:p>
            <a:pPr algn="l"/>
            <a:r>
              <a:rPr lang="en-US" dirty="0"/>
              <a:t>acuity, and reaction time</a:t>
            </a:r>
          </a:p>
          <a:p>
            <a:pPr algn="l"/>
            <a:r>
              <a:rPr lang="en-US" dirty="0"/>
              <a:t>due to stimulation of</a:t>
            </a:r>
          </a:p>
          <a:p>
            <a:pPr algn="l"/>
            <a:r>
              <a:rPr lang="en-US" dirty="0"/>
              <a:t>prefrontal cortex</a:t>
            </a:r>
          </a:p>
        </p:txBody>
      </p:sp>
      <p:sp>
        <p:nvSpPr>
          <p:cNvPr id="12" name="Title 11">
            <a:extLst>
              <a:ext uri="{FF2B5EF4-FFF2-40B4-BE49-F238E27FC236}">
                <a16:creationId xmlns:a16="http://schemas.microsoft.com/office/drawing/2014/main" id="{DC5EFF2B-7088-5147-B4CF-9628F753C3C5}"/>
              </a:ext>
            </a:extLst>
          </p:cNvPr>
          <p:cNvSpPr>
            <a:spLocks noGrp="1"/>
          </p:cNvSpPr>
          <p:nvPr>
            <p:ph type="ctrTitle" idx="13"/>
          </p:nvPr>
        </p:nvSpPr>
        <p:spPr/>
        <p:txBody>
          <a:bodyPr/>
          <a:lstStyle/>
          <a:p>
            <a:r>
              <a:rPr lang="en-US" dirty="0"/>
              <a:t>Life skills</a:t>
            </a:r>
          </a:p>
        </p:txBody>
      </p:sp>
      <p:sp>
        <p:nvSpPr>
          <p:cNvPr id="13" name="Subtitle 12">
            <a:extLst>
              <a:ext uri="{FF2B5EF4-FFF2-40B4-BE49-F238E27FC236}">
                <a16:creationId xmlns:a16="http://schemas.microsoft.com/office/drawing/2014/main" id="{D81E6421-C11B-5B44-B011-D4B12B4E381F}"/>
              </a:ext>
            </a:extLst>
          </p:cNvPr>
          <p:cNvSpPr>
            <a:spLocks noGrp="1"/>
          </p:cNvSpPr>
          <p:nvPr>
            <p:ph type="subTitle" idx="14"/>
          </p:nvPr>
        </p:nvSpPr>
        <p:spPr/>
        <p:txBody>
          <a:bodyPr/>
          <a:lstStyle/>
          <a:p>
            <a:pPr algn="l"/>
            <a:r>
              <a:rPr lang="en-US" dirty="0"/>
              <a:t>PE promotes life skills such</a:t>
            </a:r>
          </a:p>
          <a:p>
            <a:pPr algn="l"/>
            <a:r>
              <a:rPr lang="en-US" dirty="0"/>
              <a:t>as boundaries and self</a:t>
            </a:r>
          </a:p>
          <a:p>
            <a:pPr algn="l"/>
            <a:r>
              <a:rPr lang="en-US" dirty="0"/>
              <a:t>-regulation</a:t>
            </a:r>
          </a:p>
        </p:txBody>
      </p:sp>
      <p:sp>
        <p:nvSpPr>
          <p:cNvPr id="14" name="Title 13">
            <a:extLst>
              <a:ext uri="{FF2B5EF4-FFF2-40B4-BE49-F238E27FC236}">
                <a16:creationId xmlns:a16="http://schemas.microsoft.com/office/drawing/2014/main" id="{3F0BAA0A-57CA-E24A-AF0B-02271B0B90D8}"/>
              </a:ext>
            </a:extLst>
          </p:cNvPr>
          <p:cNvSpPr>
            <a:spLocks noGrp="1"/>
          </p:cNvSpPr>
          <p:nvPr>
            <p:ph type="ctrTitle" idx="15"/>
          </p:nvPr>
        </p:nvSpPr>
        <p:spPr/>
        <p:txBody>
          <a:bodyPr/>
          <a:lstStyle/>
          <a:p>
            <a:r>
              <a:rPr lang="en-US" dirty="0"/>
              <a:t>Cognitive </a:t>
            </a:r>
            <a:br>
              <a:rPr lang="en-US" dirty="0"/>
            </a:br>
            <a:r>
              <a:rPr lang="en-US" dirty="0"/>
              <a:t>Positive</a:t>
            </a:r>
            <a:br>
              <a:rPr lang="en-US" dirty="0"/>
            </a:br>
            <a:r>
              <a:rPr lang="en-US" dirty="0"/>
              <a:t>Effects</a:t>
            </a:r>
          </a:p>
        </p:txBody>
      </p:sp>
      <p:sp>
        <p:nvSpPr>
          <p:cNvPr id="15" name="Google Shape;7121;p51">
            <a:extLst>
              <a:ext uri="{FF2B5EF4-FFF2-40B4-BE49-F238E27FC236}">
                <a16:creationId xmlns:a16="http://schemas.microsoft.com/office/drawing/2014/main" id="{F79E7E23-AFFE-B049-B77F-4717894289F9}"/>
              </a:ext>
            </a:extLst>
          </p:cNvPr>
          <p:cNvSpPr/>
          <p:nvPr/>
        </p:nvSpPr>
        <p:spPr>
          <a:xfrm>
            <a:off x="2937004" y="662734"/>
            <a:ext cx="649729" cy="644700"/>
          </a:xfrm>
          <a:custGeom>
            <a:avLst/>
            <a:gdLst/>
            <a:ahLst/>
            <a:cxnLst/>
            <a:rect l="l" t="t" r="r" b="b"/>
            <a:pathLst>
              <a:path w="12603" h="11565" extrusionOk="0">
                <a:moveTo>
                  <a:pt x="9200" y="822"/>
                </a:moveTo>
                <a:lnTo>
                  <a:pt x="11311" y="2933"/>
                </a:lnTo>
                <a:cubicBezTo>
                  <a:pt x="11279" y="3185"/>
                  <a:pt x="11185" y="3437"/>
                  <a:pt x="11090" y="3689"/>
                </a:cubicBezTo>
                <a:lnTo>
                  <a:pt x="8444" y="1074"/>
                </a:lnTo>
                <a:cubicBezTo>
                  <a:pt x="8664" y="948"/>
                  <a:pt x="8916" y="853"/>
                  <a:pt x="9200" y="822"/>
                </a:cubicBezTo>
                <a:close/>
                <a:moveTo>
                  <a:pt x="7814" y="1389"/>
                </a:moveTo>
                <a:lnTo>
                  <a:pt x="10712" y="4287"/>
                </a:lnTo>
                <a:cubicBezTo>
                  <a:pt x="10649" y="4413"/>
                  <a:pt x="10555" y="4476"/>
                  <a:pt x="10492" y="4571"/>
                </a:cubicBezTo>
                <a:cubicBezTo>
                  <a:pt x="10397" y="4634"/>
                  <a:pt x="10334" y="4728"/>
                  <a:pt x="10208" y="4791"/>
                </a:cubicBezTo>
                <a:lnTo>
                  <a:pt x="7310" y="1893"/>
                </a:lnTo>
                <a:cubicBezTo>
                  <a:pt x="7373" y="1798"/>
                  <a:pt x="7467" y="1704"/>
                  <a:pt x="7530" y="1609"/>
                </a:cubicBezTo>
                <a:cubicBezTo>
                  <a:pt x="7625" y="1546"/>
                  <a:pt x="7688" y="1452"/>
                  <a:pt x="7814" y="1389"/>
                </a:cubicBezTo>
                <a:close/>
                <a:moveTo>
                  <a:pt x="6994" y="2523"/>
                </a:moveTo>
                <a:lnTo>
                  <a:pt x="9609" y="5169"/>
                </a:lnTo>
                <a:cubicBezTo>
                  <a:pt x="9389" y="5264"/>
                  <a:pt x="9105" y="5327"/>
                  <a:pt x="8885" y="5390"/>
                </a:cubicBezTo>
                <a:lnTo>
                  <a:pt x="6742" y="3279"/>
                </a:lnTo>
                <a:cubicBezTo>
                  <a:pt x="6774" y="3027"/>
                  <a:pt x="6868" y="2743"/>
                  <a:pt x="6994" y="2523"/>
                </a:cubicBezTo>
                <a:close/>
                <a:moveTo>
                  <a:pt x="3812" y="6209"/>
                </a:moveTo>
                <a:lnTo>
                  <a:pt x="5923" y="8351"/>
                </a:lnTo>
                <a:cubicBezTo>
                  <a:pt x="5892" y="8572"/>
                  <a:pt x="5797" y="8855"/>
                  <a:pt x="5671" y="9107"/>
                </a:cubicBezTo>
                <a:lnTo>
                  <a:pt x="3056" y="6461"/>
                </a:lnTo>
                <a:cubicBezTo>
                  <a:pt x="3277" y="6335"/>
                  <a:pt x="3560" y="6272"/>
                  <a:pt x="3812" y="6209"/>
                </a:cubicBezTo>
                <a:close/>
                <a:moveTo>
                  <a:pt x="2426" y="6776"/>
                </a:moveTo>
                <a:lnTo>
                  <a:pt x="5325" y="9675"/>
                </a:lnTo>
                <a:cubicBezTo>
                  <a:pt x="5262" y="9801"/>
                  <a:pt x="5167" y="9895"/>
                  <a:pt x="5104" y="9958"/>
                </a:cubicBezTo>
                <a:cubicBezTo>
                  <a:pt x="5010" y="10053"/>
                  <a:pt x="4947" y="10116"/>
                  <a:pt x="4821" y="10210"/>
                </a:cubicBezTo>
                <a:lnTo>
                  <a:pt x="1891" y="7280"/>
                </a:lnTo>
                <a:cubicBezTo>
                  <a:pt x="1985" y="7217"/>
                  <a:pt x="2080" y="7091"/>
                  <a:pt x="2143" y="6997"/>
                </a:cubicBezTo>
                <a:cubicBezTo>
                  <a:pt x="2206" y="6934"/>
                  <a:pt x="2300" y="6839"/>
                  <a:pt x="2426" y="6776"/>
                </a:cubicBezTo>
                <a:close/>
                <a:moveTo>
                  <a:pt x="1576" y="7910"/>
                </a:moveTo>
                <a:lnTo>
                  <a:pt x="4222" y="10557"/>
                </a:lnTo>
                <a:cubicBezTo>
                  <a:pt x="4002" y="10620"/>
                  <a:pt x="3718" y="10714"/>
                  <a:pt x="3466" y="10777"/>
                </a:cubicBezTo>
                <a:lnTo>
                  <a:pt x="1355" y="8666"/>
                </a:lnTo>
                <a:cubicBezTo>
                  <a:pt x="1387" y="8414"/>
                  <a:pt x="1481" y="8162"/>
                  <a:pt x="1576" y="7910"/>
                </a:cubicBezTo>
                <a:close/>
                <a:moveTo>
                  <a:pt x="10602" y="0"/>
                </a:moveTo>
                <a:cubicBezTo>
                  <a:pt x="9383" y="0"/>
                  <a:pt x="7954" y="274"/>
                  <a:pt x="7089" y="1168"/>
                </a:cubicBezTo>
                <a:cubicBezTo>
                  <a:pt x="6207" y="2082"/>
                  <a:pt x="5923" y="3500"/>
                  <a:pt x="5923" y="4728"/>
                </a:cubicBezTo>
                <a:cubicBezTo>
                  <a:pt x="6238" y="4760"/>
                  <a:pt x="6459" y="4791"/>
                  <a:pt x="6522" y="4791"/>
                </a:cubicBezTo>
                <a:lnTo>
                  <a:pt x="6585" y="4791"/>
                </a:lnTo>
                <a:lnTo>
                  <a:pt x="6585" y="4130"/>
                </a:lnTo>
                <a:lnTo>
                  <a:pt x="7971" y="5516"/>
                </a:lnTo>
                <a:cubicBezTo>
                  <a:pt x="7751" y="5532"/>
                  <a:pt x="7540" y="5538"/>
                  <a:pt x="7348" y="5538"/>
                </a:cubicBezTo>
                <a:cubicBezTo>
                  <a:pt x="6772" y="5538"/>
                  <a:pt x="6364" y="5484"/>
                  <a:pt x="6364" y="5484"/>
                </a:cubicBezTo>
                <a:cubicBezTo>
                  <a:pt x="6314" y="5459"/>
                  <a:pt x="5810" y="5369"/>
                  <a:pt x="5121" y="5369"/>
                </a:cubicBezTo>
                <a:cubicBezTo>
                  <a:pt x="4077" y="5369"/>
                  <a:pt x="2606" y="5575"/>
                  <a:pt x="1639" y="6524"/>
                </a:cubicBezTo>
                <a:cubicBezTo>
                  <a:pt x="0" y="8162"/>
                  <a:pt x="536" y="11155"/>
                  <a:pt x="567" y="11250"/>
                </a:cubicBezTo>
                <a:cubicBezTo>
                  <a:pt x="599" y="11407"/>
                  <a:pt x="725" y="11533"/>
                  <a:pt x="914" y="11533"/>
                </a:cubicBezTo>
                <a:lnTo>
                  <a:pt x="1009" y="11533"/>
                </a:lnTo>
                <a:cubicBezTo>
                  <a:pt x="1198" y="11502"/>
                  <a:pt x="1324" y="11344"/>
                  <a:pt x="1261" y="11155"/>
                </a:cubicBezTo>
                <a:cubicBezTo>
                  <a:pt x="1261" y="11155"/>
                  <a:pt x="1166" y="10399"/>
                  <a:pt x="1229" y="9517"/>
                </a:cubicBezTo>
                <a:lnTo>
                  <a:pt x="1229" y="9517"/>
                </a:lnTo>
                <a:lnTo>
                  <a:pt x="2615" y="10903"/>
                </a:lnTo>
                <a:cubicBezTo>
                  <a:pt x="2447" y="10903"/>
                  <a:pt x="2293" y="10917"/>
                  <a:pt x="2153" y="10917"/>
                </a:cubicBezTo>
                <a:cubicBezTo>
                  <a:pt x="2083" y="10917"/>
                  <a:pt x="2017" y="10914"/>
                  <a:pt x="1954" y="10903"/>
                </a:cubicBezTo>
                <a:lnTo>
                  <a:pt x="1954" y="10966"/>
                </a:lnTo>
                <a:cubicBezTo>
                  <a:pt x="1985" y="11187"/>
                  <a:pt x="1954" y="11407"/>
                  <a:pt x="1859" y="11565"/>
                </a:cubicBezTo>
                <a:lnTo>
                  <a:pt x="2048" y="11565"/>
                </a:lnTo>
                <a:cubicBezTo>
                  <a:pt x="3277" y="11565"/>
                  <a:pt x="4695" y="11281"/>
                  <a:pt x="5577" y="10399"/>
                </a:cubicBezTo>
                <a:cubicBezTo>
                  <a:pt x="6427" y="9517"/>
                  <a:pt x="6742" y="8068"/>
                  <a:pt x="6742" y="6839"/>
                </a:cubicBezTo>
                <a:cubicBezTo>
                  <a:pt x="6396" y="6808"/>
                  <a:pt x="6144" y="6776"/>
                  <a:pt x="6112" y="6776"/>
                </a:cubicBezTo>
                <a:lnTo>
                  <a:pt x="6049" y="6776"/>
                </a:lnTo>
                <a:lnTo>
                  <a:pt x="6049" y="7438"/>
                </a:lnTo>
                <a:lnTo>
                  <a:pt x="4663" y="6051"/>
                </a:lnTo>
                <a:cubicBezTo>
                  <a:pt x="4876" y="6036"/>
                  <a:pt x="5083" y="6030"/>
                  <a:pt x="5273" y="6030"/>
                </a:cubicBezTo>
                <a:cubicBezTo>
                  <a:pt x="5845" y="6030"/>
                  <a:pt x="6270" y="6083"/>
                  <a:pt x="6270" y="6083"/>
                </a:cubicBezTo>
                <a:cubicBezTo>
                  <a:pt x="6301" y="6083"/>
                  <a:pt x="6837" y="6178"/>
                  <a:pt x="7499" y="6178"/>
                </a:cubicBezTo>
                <a:cubicBezTo>
                  <a:pt x="8727" y="6178"/>
                  <a:pt x="10145" y="5862"/>
                  <a:pt x="10996" y="4980"/>
                </a:cubicBezTo>
                <a:cubicBezTo>
                  <a:pt x="12602" y="3374"/>
                  <a:pt x="12098" y="381"/>
                  <a:pt x="12067" y="255"/>
                </a:cubicBezTo>
                <a:cubicBezTo>
                  <a:pt x="12035" y="160"/>
                  <a:pt x="11878" y="34"/>
                  <a:pt x="11657" y="34"/>
                </a:cubicBezTo>
                <a:cubicBezTo>
                  <a:pt x="11468" y="66"/>
                  <a:pt x="11342" y="223"/>
                  <a:pt x="11405" y="444"/>
                </a:cubicBezTo>
                <a:cubicBezTo>
                  <a:pt x="11405" y="444"/>
                  <a:pt x="11531" y="1168"/>
                  <a:pt x="11437" y="2050"/>
                </a:cubicBezTo>
                <a:lnTo>
                  <a:pt x="10050" y="664"/>
                </a:lnTo>
                <a:cubicBezTo>
                  <a:pt x="10218" y="664"/>
                  <a:pt x="10373" y="650"/>
                  <a:pt x="10513" y="650"/>
                </a:cubicBezTo>
                <a:cubicBezTo>
                  <a:pt x="10583" y="650"/>
                  <a:pt x="10649" y="654"/>
                  <a:pt x="10712" y="664"/>
                </a:cubicBezTo>
                <a:lnTo>
                  <a:pt x="10712" y="601"/>
                </a:lnTo>
                <a:cubicBezTo>
                  <a:pt x="10681" y="381"/>
                  <a:pt x="10712" y="160"/>
                  <a:pt x="10807" y="3"/>
                </a:cubicBezTo>
                <a:cubicBezTo>
                  <a:pt x="10739" y="1"/>
                  <a:pt x="10671" y="0"/>
                  <a:pt x="106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224;p49">
            <a:extLst>
              <a:ext uri="{FF2B5EF4-FFF2-40B4-BE49-F238E27FC236}">
                <a16:creationId xmlns:a16="http://schemas.microsoft.com/office/drawing/2014/main" id="{44F76A1D-C970-6B4D-964E-2F39AD439539}"/>
              </a:ext>
            </a:extLst>
          </p:cNvPr>
          <p:cNvSpPr/>
          <p:nvPr/>
        </p:nvSpPr>
        <p:spPr>
          <a:xfrm>
            <a:off x="5173527" y="3229312"/>
            <a:ext cx="411235" cy="412923"/>
          </a:xfrm>
          <a:custGeom>
            <a:avLst/>
            <a:gdLst/>
            <a:ahLst/>
            <a:cxnLst/>
            <a:rect l="l" t="t" r="r" b="b"/>
            <a:pathLst>
              <a:path w="13107" h="12729" extrusionOk="0">
                <a:moveTo>
                  <a:pt x="10240" y="838"/>
                </a:moveTo>
                <a:cubicBezTo>
                  <a:pt x="10457" y="838"/>
                  <a:pt x="10681" y="882"/>
                  <a:pt x="10902" y="977"/>
                </a:cubicBezTo>
                <a:cubicBezTo>
                  <a:pt x="11752" y="1323"/>
                  <a:pt x="12130" y="2332"/>
                  <a:pt x="11784" y="3151"/>
                </a:cubicBezTo>
                <a:cubicBezTo>
                  <a:pt x="11505" y="3793"/>
                  <a:pt x="10877" y="4159"/>
                  <a:pt x="10226" y="4159"/>
                </a:cubicBezTo>
                <a:cubicBezTo>
                  <a:pt x="9920" y="4159"/>
                  <a:pt x="9609" y="4078"/>
                  <a:pt x="9326" y="3907"/>
                </a:cubicBezTo>
                <a:cubicBezTo>
                  <a:pt x="8917" y="3592"/>
                  <a:pt x="8602" y="3056"/>
                  <a:pt x="8602" y="2521"/>
                </a:cubicBezTo>
                <a:cubicBezTo>
                  <a:pt x="8627" y="1538"/>
                  <a:pt x="9377" y="838"/>
                  <a:pt x="10240" y="838"/>
                </a:cubicBezTo>
                <a:close/>
                <a:moveTo>
                  <a:pt x="11059" y="4852"/>
                </a:moveTo>
                <a:lnTo>
                  <a:pt x="11059" y="5990"/>
                </a:lnTo>
                <a:lnTo>
                  <a:pt x="10555" y="5514"/>
                </a:lnTo>
                <a:cubicBezTo>
                  <a:pt x="10476" y="5435"/>
                  <a:pt x="10366" y="5395"/>
                  <a:pt x="10256" y="5395"/>
                </a:cubicBezTo>
                <a:cubicBezTo>
                  <a:pt x="10146" y="5395"/>
                  <a:pt x="10035" y="5435"/>
                  <a:pt x="9957" y="5514"/>
                </a:cubicBezTo>
                <a:lnTo>
                  <a:pt x="9421" y="6049"/>
                </a:lnTo>
                <a:lnTo>
                  <a:pt x="9421" y="4852"/>
                </a:lnTo>
                <a:cubicBezTo>
                  <a:pt x="9673" y="4946"/>
                  <a:pt x="9949" y="4994"/>
                  <a:pt x="10228" y="4994"/>
                </a:cubicBezTo>
                <a:cubicBezTo>
                  <a:pt x="10508" y="4994"/>
                  <a:pt x="10791" y="4946"/>
                  <a:pt x="11059" y="4852"/>
                </a:cubicBezTo>
                <a:close/>
                <a:moveTo>
                  <a:pt x="11847" y="11027"/>
                </a:moveTo>
                <a:cubicBezTo>
                  <a:pt x="11658" y="11531"/>
                  <a:pt x="11217" y="11846"/>
                  <a:pt x="10681" y="11846"/>
                </a:cubicBezTo>
                <a:lnTo>
                  <a:pt x="3782" y="11846"/>
                </a:lnTo>
                <a:cubicBezTo>
                  <a:pt x="3971" y="11625"/>
                  <a:pt x="4097" y="11342"/>
                  <a:pt x="4128" y="11027"/>
                </a:cubicBezTo>
                <a:close/>
                <a:moveTo>
                  <a:pt x="8444" y="851"/>
                </a:moveTo>
                <a:cubicBezTo>
                  <a:pt x="7531" y="1890"/>
                  <a:pt x="7594" y="3466"/>
                  <a:pt x="8633" y="4379"/>
                </a:cubicBezTo>
                <a:lnTo>
                  <a:pt x="8633" y="7089"/>
                </a:lnTo>
                <a:cubicBezTo>
                  <a:pt x="8633" y="7246"/>
                  <a:pt x="8759" y="7404"/>
                  <a:pt x="8854" y="7467"/>
                </a:cubicBezTo>
                <a:cubicBezTo>
                  <a:pt x="8916" y="7504"/>
                  <a:pt x="8978" y="7522"/>
                  <a:pt x="9038" y="7522"/>
                </a:cubicBezTo>
                <a:cubicBezTo>
                  <a:pt x="9131" y="7522"/>
                  <a:pt x="9219" y="7480"/>
                  <a:pt x="9295" y="7404"/>
                </a:cubicBezTo>
                <a:lnTo>
                  <a:pt x="10240" y="6459"/>
                </a:lnTo>
                <a:lnTo>
                  <a:pt x="10240" y="10271"/>
                </a:lnTo>
                <a:lnTo>
                  <a:pt x="3782" y="10271"/>
                </a:lnTo>
                <a:cubicBezTo>
                  <a:pt x="3752" y="10262"/>
                  <a:pt x="3724" y="10258"/>
                  <a:pt x="3697" y="10258"/>
                </a:cubicBezTo>
                <a:cubicBezTo>
                  <a:pt x="3522" y="10258"/>
                  <a:pt x="3404" y="10426"/>
                  <a:pt x="3404" y="10617"/>
                </a:cubicBezTo>
                <a:cubicBezTo>
                  <a:pt x="3404" y="11331"/>
                  <a:pt x="2805" y="11880"/>
                  <a:pt x="2143" y="11880"/>
                </a:cubicBezTo>
                <a:cubicBezTo>
                  <a:pt x="1987" y="11880"/>
                  <a:pt x="1827" y="11849"/>
                  <a:pt x="1671" y="11783"/>
                </a:cubicBezTo>
                <a:cubicBezTo>
                  <a:pt x="1293" y="11625"/>
                  <a:pt x="1072" y="11342"/>
                  <a:pt x="946" y="10995"/>
                </a:cubicBezTo>
                <a:cubicBezTo>
                  <a:pt x="883" y="10743"/>
                  <a:pt x="915" y="10617"/>
                  <a:pt x="915" y="10302"/>
                </a:cubicBezTo>
                <a:lnTo>
                  <a:pt x="915" y="851"/>
                </a:lnTo>
                <a:close/>
                <a:moveTo>
                  <a:pt x="442" y="0"/>
                </a:moveTo>
                <a:cubicBezTo>
                  <a:pt x="190" y="0"/>
                  <a:pt x="1" y="189"/>
                  <a:pt x="1" y="441"/>
                </a:cubicBezTo>
                <a:lnTo>
                  <a:pt x="1" y="10617"/>
                </a:lnTo>
                <a:cubicBezTo>
                  <a:pt x="1" y="11783"/>
                  <a:pt x="946" y="12728"/>
                  <a:pt x="2080" y="12728"/>
                </a:cubicBezTo>
                <a:lnTo>
                  <a:pt x="10650" y="12728"/>
                </a:lnTo>
                <a:cubicBezTo>
                  <a:pt x="11784" y="12728"/>
                  <a:pt x="12729" y="11783"/>
                  <a:pt x="12729" y="10617"/>
                </a:cubicBezTo>
                <a:cubicBezTo>
                  <a:pt x="12760" y="10397"/>
                  <a:pt x="12571" y="10208"/>
                  <a:pt x="12319" y="10208"/>
                </a:cubicBezTo>
                <a:lnTo>
                  <a:pt x="11122" y="10208"/>
                </a:lnTo>
                <a:lnTo>
                  <a:pt x="11122" y="7215"/>
                </a:lnTo>
                <a:lnTo>
                  <a:pt x="11217" y="7309"/>
                </a:lnTo>
                <a:cubicBezTo>
                  <a:pt x="11301" y="7393"/>
                  <a:pt x="11413" y="7435"/>
                  <a:pt x="11515" y="7435"/>
                </a:cubicBezTo>
                <a:cubicBezTo>
                  <a:pt x="11567" y="7435"/>
                  <a:pt x="11616" y="7425"/>
                  <a:pt x="11658" y="7404"/>
                </a:cubicBezTo>
                <a:cubicBezTo>
                  <a:pt x="11815" y="7309"/>
                  <a:pt x="11910" y="7215"/>
                  <a:pt x="11910" y="6994"/>
                </a:cubicBezTo>
                <a:lnTo>
                  <a:pt x="11910" y="4285"/>
                </a:lnTo>
                <a:cubicBezTo>
                  <a:pt x="13107" y="3214"/>
                  <a:pt x="12950" y="1292"/>
                  <a:pt x="11626" y="378"/>
                </a:cubicBezTo>
                <a:cubicBezTo>
                  <a:pt x="11437" y="221"/>
                  <a:pt x="11154" y="126"/>
                  <a:pt x="10902" y="63"/>
                </a:cubicBezTo>
                <a:cubicBezTo>
                  <a:pt x="10839" y="0"/>
                  <a:pt x="10744" y="0"/>
                  <a:pt x="106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6332;p49">
            <a:extLst>
              <a:ext uri="{FF2B5EF4-FFF2-40B4-BE49-F238E27FC236}">
                <a16:creationId xmlns:a16="http://schemas.microsoft.com/office/drawing/2014/main" id="{DD621E2C-B179-A445-8D03-BCA2ED34A07D}"/>
              </a:ext>
            </a:extLst>
          </p:cNvPr>
          <p:cNvGrpSpPr/>
          <p:nvPr/>
        </p:nvGrpSpPr>
        <p:grpSpPr>
          <a:xfrm>
            <a:off x="2937005" y="3079096"/>
            <a:ext cx="497202" cy="538386"/>
            <a:chOff x="-41893475" y="3584850"/>
            <a:chExt cx="318225" cy="316650"/>
          </a:xfrm>
          <a:solidFill>
            <a:schemeClr val="accent1"/>
          </a:solidFill>
        </p:grpSpPr>
        <p:sp>
          <p:nvSpPr>
            <p:cNvPr id="18" name="Google Shape;6333;p49">
              <a:extLst>
                <a:ext uri="{FF2B5EF4-FFF2-40B4-BE49-F238E27FC236}">
                  <a16:creationId xmlns:a16="http://schemas.microsoft.com/office/drawing/2014/main" id="{F4F334DD-766C-2A46-BC23-48358CCFFDBD}"/>
                </a:ext>
              </a:extLst>
            </p:cNvPr>
            <p:cNvSpPr/>
            <p:nvPr/>
          </p:nvSpPr>
          <p:spPr>
            <a:xfrm>
              <a:off x="-41827300" y="3715600"/>
              <a:ext cx="186675" cy="185900"/>
            </a:xfrm>
            <a:custGeom>
              <a:avLst/>
              <a:gdLst/>
              <a:ahLst/>
              <a:cxnLst/>
              <a:rect l="l" t="t" r="r" b="b"/>
              <a:pathLst>
                <a:path w="7467"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34;p49">
              <a:extLst>
                <a:ext uri="{FF2B5EF4-FFF2-40B4-BE49-F238E27FC236}">
                  <a16:creationId xmlns:a16="http://schemas.microsoft.com/office/drawing/2014/main" id="{D1B22052-E076-1E41-B624-8247B3977F46}"/>
                </a:ext>
              </a:extLst>
            </p:cNvPr>
            <p:cNvSpPr/>
            <p:nvPr/>
          </p:nvSpPr>
          <p:spPr>
            <a:xfrm>
              <a:off x="-41726500" y="3586725"/>
              <a:ext cx="151250" cy="147800"/>
            </a:xfrm>
            <a:custGeom>
              <a:avLst/>
              <a:gdLst/>
              <a:ahLst/>
              <a:cxnLst/>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35;p49">
              <a:extLst>
                <a:ext uri="{FF2B5EF4-FFF2-40B4-BE49-F238E27FC236}">
                  <a16:creationId xmlns:a16="http://schemas.microsoft.com/office/drawing/2014/main" id="{BDBE179E-1080-894D-B387-3E6D496078A6}"/>
                </a:ext>
              </a:extLst>
            </p:cNvPr>
            <p:cNvSpPr/>
            <p:nvPr/>
          </p:nvSpPr>
          <p:spPr>
            <a:xfrm>
              <a:off x="-41808400" y="3584850"/>
              <a:ext cx="148100" cy="89825"/>
            </a:xfrm>
            <a:custGeom>
              <a:avLst/>
              <a:gdLst/>
              <a:ahLst/>
              <a:cxnLst/>
              <a:rect l="l" t="t" r="r" b="b"/>
              <a:pathLst>
                <a:path w="5924" h="3593" extrusionOk="0">
                  <a:moveTo>
                    <a:pt x="0" y="1"/>
                  </a:moveTo>
                  <a:lnTo>
                    <a:pt x="2962" y="3592"/>
                  </a:lnTo>
                  <a:lnTo>
                    <a:pt x="5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36;p49">
              <a:extLst>
                <a:ext uri="{FF2B5EF4-FFF2-40B4-BE49-F238E27FC236}">
                  <a16:creationId xmlns:a16="http://schemas.microsoft.com/office/drawing/2014/main" id="{A392FF54-9851-954E-A24D-350F4143A506}"/>
                </a:ext>
              </a:extLst>
            </p:cNvPr>
            <p:cNvSpPr/>
            <p:nvPr/>
          </p:nvSpPr>
          <p:spPr>
            <a:xfrm>
              <a:off x="-41893475" y="3586725"/>
              <a:ext cx="148875" cy="147025"/>
            </a:xfrm>
            <a:custGeom>
              <a:avLst/>
              <a:gdLst/>
              <a:ahLst/>
              <a:cxnLst/>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4047;p45">
            <a:extLst>
              <a:ext uri="{FF2B5EF4-FFF2-40B4-BE49-F238E27FC236}">
                <a16:creationId xmlns:a16="http://schemas.microsoft.com/office/drawing/2014/main" id="{4CF88CD4-5BC6-2541-A3CE-3A65F866E0A8}"/>
              </a:ext>
            </a:extLst>
          </p:cNvPr>
          <p:cNvGrpSpPr/>
          <p:nvPr/>
        </p:nvGrpSpPr>
        <p:grpSpPr>
          <a:xfrm>
            <a:off x="7195836" y="952318"/>
            <a:ext cx="526196" cy="495765"/>
            <a:chOff x="5049725" y="2027900"/>
            <a:chExt cx="481750" cy="481850"/>
          </a:xfrm>
          <a:solidFill>
            <a:schemeClr val="accent1"/>
          </a:solidFill>
        </p:grpSpPr>
        <p:sp>
          <p:nvSpPr>
            <p:cNvPr id="23" name="Google Shape;4048;p45">
              <a:extLst>
                <a:ext uri="{FF2B5EF4-FFF2-40B4-BE49-F238E27FC236}">
                  <a16:creationId xmlns:a16="http://schemas.microsoft.com/office/drawing/2014/main" id="{A4F98807-3EC1-204C-BBDC-AD26B70EFA94}"/>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049;p45">
              <a:extLst>
                <a:ext uri="{FF2B5EF4-FFF2-40B4-BE49-F238E27FC236}">
                  <a16:creationId xmlns:a16="http://schemas.microsoft.com/office/drawing/2014/main" id="{2933D5B7-AE53-F647-A975-6EDBF0D74084}"/>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4050;p45">
              <a:extLst>
                <a:ext uri="{FF2B5EF4-FFF2-40B4-BE49-F238E27FC236}">
                  <a16:creationId xmlns:a16="http://schemas.microsoft.com/office/drawing/2014/main" id="{6BB42B18-C9E4-EC4A-A150-788F4C55C215}"/>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4051;p45">
              <a:extLst>
                <a:ext uri="{FF2B5EF4-FFF2-40B4-BE49-F238E27FC236}">
                  <a16:creationId xmlns:a16="http://schemas.microsoft.com/office/drawing/2014/main" id="{958F4075-69C7-F94C-88A7-68037E84F01F}"/>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4052;p45">
              <a:extLst>
                <a:ext uri="{FF2B5EF4-FFF2-40B4-BE49-F238E27FC236}">
                  <a16:creationId xmlns:a16="http://schemas.microsoft.com/office/drawing/2014/main" id="{C523D613-B409-354A-AAD5-6A04F437167E}"/>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8" name="Google Shape;4053;p45">
              <a:extLst>
                <a:ext uri="{FF2B5EF4-FFF2-40B4-BE49-F238E27FC236}">
                  <a16:creationId xmlns:a16="http://schemas.microsoft.com/office/drawing/2014/main" id="{58D9FAD4-C736-8546-A5F7-3A1CD8177FC5}"/>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 name="Google Shape;4054;p45">
              <a:extLst>
                <a:ext uri="{FF2B5EF4-FFF2-40B4-BE49-F238E27FC236}">
                  <a16:creationId xmlns:a16="http://schemas.microsoft.com/office/drawing/2014/main" id="{9886E09C-BED6-E54A-A2CA-F9EDEA9A8557}"/>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4055;p45">
              <a:extLst>
                <a:ext uri="{FF2B5EF4-FFF2-40B4-BE49-F238E27FC236}">
                  <a16:creationId xmlns:a16="http://schemas.microsoft.com/office/drawing/2014/main" id="{6B2DC4A6-7A14-3546-A647-9CEC7950080D}"/>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31" name="Google Shape;3290;p44">
            <a:extLst>
              <a:ext uri="{FF2B5EF4-FFF2-40B4-BE49-F238E27FC236}">
                <a16:creationId xmlns:a16="http://schemas.microsoft.com/office/drawing/2014/main" id="{225239BF-C98F-F24A-B6E9-B3004542D3C8}"/>
              </a:ext>
            </a:extLst>
          </p:cNvPr>
          <p:cNvGrpSpPr/>
          <p:nvPr/>
        </p:nvGrpSpPr>
        <p:grpSpPr>
          <a:xfrm>
            <a:off x="7166954" y="3044850"/>
            <a:ext cx="583960" cy="565345"/>
            <a:chOff x="4815575" y="1416800"/>
            <a:chExt cx="73750" cy="71400"/>
          </a:xfrm>
          <a:solidFill>
            <a:schemeClr val="accent1"/>
          </a:solidFill>
        </p:grpSpPr>
        <p:sp>
          <p:nvSpPr>
            <p:cNvPr id="32" name="Google Shape;3291;p44">
              <a:extLst>
                <a:ext uri="{FF2B5EF4-FFF2-40B4-BE49-F238E27FC236}">
                  <a16:creationId xmlns:a16="http://schemas.microsoft.com/office/drawing/2014/main" id="{B6B8CF27-19AC-CC4F-85F0-CAD8568DC574}"/>
                </a:ext>
              </a:extLst>
            </p:cNvPr>
            <p:cNvSpPr/>
            <p:nvPr/>
          </p:nvSpPr>
          <p:spPr>
            <a:xfrm>
              <a:off x="4815575" y="1416800"/>
              <a:ext cx="43100" cy="52150"/>
            </a:xfrm>
            <a:custGeom>
              <a:avLst/>
              <a:gdLst/>
              <a:ahLst/>
              <a:cxnLst/>
              <a:rect l="l" t="t" r="r" b="b"/>
              <a:pathLst>
                <a:path w="1724" h="2086" extrusionOk="0">
                  <a:moveTo>
                    <a:pt x="1327" y="1"/>
                  </a:moveTo>
                  <a:lnTo>
                    <a:pt x="1327" y="181"/>
                  </a:lnTo>
                  <a:cubicBezTo>
                    <a:pt x="469" y="361"/>
                    <a:pt x="0" y="1299"/>
                    <a:pt x="375" y="2085"/>
                  </a:cubicBezTo>
                  <a:lnTo>
                    <a:pt x="772" y="1818"/>
                  </a:lnTo>
                  <a:cubicBezTo>
                    <a:pt x="729" y="1717"/>
                    <a:pt x="707" y="1609"/>
                    <a:pt x="707" y="1501"/>
                  </a:cubicBezTo>
                  <a:cubicBezTo>
                    <a:pt x="714" y="1111"/>
                    <a:pt x="959" y="772"/>
                    <a:pt x="1327" y="657"/>
                  </a:cubicBezTo>
                  <a:lnTo>
                    <a:pt x="1327" y="823"/>
                  </a:lnTo>
                  <a:lnTo>
                    <a:pt x="1724" y="426"/>
                  </a:lnTo>
                  <a:lnTo>
                    <a:pt x="1327"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92;p44">
              <a:extLst>
                <a:ext uri="{FF2B5EF4-FFF2-40B4-BE49-F238E27FC236}">
                  <a16:creationId xmlns:a16="http://schemas.microsoft.com/office/drawing/2014/main" id="{E57B627B-40F5-AF4B-9533-E1B2E16F23D9}"/>
                </a:ext>
              </a:extLst>
            </p:cNvPr>
            <p:cNvSpPr/>
            <p:nvPr/>
          </p:nvSpPr>
          <p:spPr>
            <a:xfrm>
              <a:off x="4861725" y="1421125"/>
              <a:ext cx="27600" cy="51250"/>
            </a:xfrm>
            <a:custGeom>
              <a:avLst/>
              <a:gdLst/>
              <a:ahLst/>
              <a:cxnLst/>
              <a:rect l="l" t="t" r="r" b="b"/>
              <a:pathLst>
                <a:path w="1104" h="2050" extrusionOk="0">
                  <a:moveTo>
                    <a:pt x="0" y="1"/>
                  </a:moveTo>
                  <a:lnTo>
                    <a:pt x="0" y="477"/>
                  </a:lnTo>
                  <a:cubicBezTo>
                    <a:pt x="375" y="592"/>
                    <a:pt x="635" y="938"/>
                    <a:pt x="635" y="1328"/>
                  </a:cubicBezTo>
                  <a:cubicBezTo>
                    <a:pt x="635" y="1429"/>
                    <a:pt x="621" y="1530"/>
                    <a:pt x="585" y="1624"/>
                  </a:cubicBezTo>
                  <a:lnTo>
                    <a:pt x="404" y="1494"/>
                  </a:lnTo>
                  <a:lnTo>
                    <a:pt x="513" y="2049"/>
                  </a:lnTo>
                  <a:lnTo>
                    <a:pt x="1089" y="1963"/>
                  </a:lnTo>
                  <a:lnTo>
                    <a:pt x="981" y="1883"/>
                  </a:lnTo>
                  <a:cubicBezTo>
                    <a:pt x="1061" y="1710"/>
                    <a:pt x="1104" y="1523"/>
                    <a:pt x="1104" y="1328"/>
                  </a:cubicBezTo>
                  <a:cubicBezTo>
                    <a:pt x="1104" y="679"/>
                    <a:pt x="635" y="123"/>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93;p44">
              <a:extLst>
                <a:ext uri="{FF2B5EF4-FFF2-40B4-BE49-F238E27FC236}">
                  <a16:creationId xmlns:a16="http://schemas.microsoft.com/office/drawing/2014/main" id="{68CD9415-D036-7F4A-A122-20D0CA8D1146}"/>
                </a:ext>
              </a:extLst>
            </p:cNvPr>
            <p:cNvSpPr/>
            <p:nvPr/>
          </p:nvSpPr>
          <p:spPr>
            <a:xfrm>
              <a:off x="4829450" y="1467825"/>
              <a:ext cx="49250" cy="20375"/>
            </a:xfrm>
            <a:custGeom>
              <a:avLst/>
              <a:gdLst/>
              <a:ahLst/>
              <a:cxnLst/>
              <a:rect l="l" t="t" r="r" b="b"/>
              <a:pathLst>
                <a:path w="1970" h="815" extrusionOk="0">
                  <a:moveTo>
                    <a:pt x="109" y="1"/>
                  </a:moveTo>
                  <a:lnTo>
                    <a:pt x="0" y="556"/>
                  </a:lnTo>
                  <a:lnTo>
                    <a:pt x="137" y="462"/>
                  </a:lnTo>
                  <a:cubicBezTo>
                    <a:pt x="394" y="698"/>
                    <a:pt x="720" y="815"/>
                    <a:pt x="1045" y="815"/>
                  </a:cubicBezTo>
                  <a:cubicBezTo>
                    <a:pt x="1378" y="815"/>
                    <a:pt x="1710" y="692"/>
                    <a:pt x="1969" y="448"/>
                  </a:cubicBezTo>
                  <a:lnTo>
                    <a:pt x="1969" y="441"/>
                  </a:lnTo>
                  <a:lnTo>
                    <a:pt x="1573" y="174"/>
                  </a:lnTo>
                  <a:cubicBezTo>
                    <a:pt x="1418" y="292"/>
                    <a:pt x="1232" y="352"/>
                    <a:pt x="1046" y="352"/>
                  </a:cubicBezTo>
                  <a:cubicBezTo>
                    <a:pt x="868" y="352"/>
                    <a:pt x="689" y="297"/>
                    <a:pt x="534" y="188"/>
                  </a:cubicBezTo>
                  <a:lnTo>
                    <a:pt x="678" y="95"/>
                  </a:lnTo>
                  <a:lnTo>
                    <a:pt x="10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6931;p51">
            <a:extLst>
              <a:ext uri="{FF2B5EF4-FFF2-40B4-BE49-F238E27FC236}">
                <a16:creationId xmlns:a16="http://schemas.microsoft.com/office/drawing/2014/main" id="{6B0AA9B0-E93C-EF42-94F2-D8F0BCCCD36C}"/>
              </a:ext>
            </a:extLst>
          </p:cNvPr>
          <p:cNvGrpSpPr/>
          <p:nvPr/>
        </p:nvGrpSpPr>
        <p:grpSpPr>
          <a:xfrm>
            <a:off x="5007721" y="952318"/>
            <a:ext cx="804946" cy="516199"/>
            <a:chOff x="-27728850" y="2382950"/>
            <a:chExt cx="297750" cy="193000"/>
          </a:xfrm>
          <a:solidFill>
            <a:schemeClr val="accent1"/>
          </a:solidFill>
        </p:grpSpPr>
        <p:sp>
          <p:nvSpPr>
            <p:cNvPr id="36" name="Google Shape;6932;p51">
              <a:extLst>
                <a:ext uri="{FF2B5EF4-FFF2-40B4-BE49-F238E27FC236}">
                  <a16:creationId xmlns:a16="http://schemas.microsoft.com/office/drawing/2014/main" id="{40383894-9E57-6849-84EB-D88ACB43E996}"/>
                </a:ext>
              </a:extLst>
            </p:cNvPr>
            <p:cNvSpPr/>
            <p:nvPr/>
          </p:nvSpPr>
          <p:spPr>
            <a:xfrm>
              <a:off x="-27606750" y="2453825"/>
              <a:ext cx="35450" cy="35475"/>
            </a:xfrm>
            <a:custGeom>
              <a:avLst/>
              <a:gdLst/>
              <a:ahLst/>
              <a:cxnLst/>
              <a:rect l="l" t="t" r="r" b="b"/>
              <a:pathLst>
                <a:path w="1418" h="1419" extrusionOk="0">
                  <a:moveTo>
                    <a:pt x="725" y="1"/>
                  </a:moveTo>
                  <a:cubicBezTo>
                    <a:pt x="315" y="1"/>
                    <a:pt x="0" y="316"/>
                    <a:pt x="0" y="694"/>
                  </a:cubicBezTo>
                  <a:cubicBezTo>
                    <a:pt x="0" y="1103"/>
                    <a:pt x="315" y="1419"/>
                    <a:pt x="725" y="1419"/>
                  </a:cubicBezTo>
                  <a:cubicBezTo>
                    <a:pt x="1103" y="1419"/>
                    <a:pt x="1418" y="1103"/>
                    <a:pt x="1418" y="694"/>
                  </a:cubicBezTo>
                  <a:cubicBezTo>
                    <a:pt x="1418" y="316"/>
                    <a:pt x="1103" y="1"/>
                    <a:pt x="72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933;p51">
              <a:extLst>
                <a:ext uri="{FF2B5EF4-FFF2-40B4-BE49-F238E27FC236}">
                  <a16:creationId xmlns:a16="http://schemas.microsoft.com/office/drawing/2014/main" id="{4C3C35F4-6928-974F-8391-786DF19A0D4E}"/>
                </a:ext>
              </a:extLst>
            </p:cNvPr>
            <p:cNvSpPr/>
            <p:nvPr/>
          </p:nvSpPr>
          <p:spPr>
            <a:xfrm>
              <a:off x="-27728850" y="2382950"/>
              <a:ext cx="297750" cy="193000"/>
            </a:xfrm>
            <a:custGeom>
              <a:avLst/>
              <a:gdLst/>
              <a:ahLst/>
              <a:cxnLst/>
              <a:rect l="l" t="t" r="r" b="b"/>
              <a:pathLst>
                <a:path w="11910" h="7720" extrusionOk="0">
                  <a:moveTo>
                    <a:pt x="5955" y="756"/>
                  </a:moveTo>
                  <a:cubicBezTo>
                    <a:pt x="7405" y="756"/>
                    <a:pt x="8791" y="1670"/>
                    <a:pt x="9673" y="2426"/>
                  </a:cubicBezTo>
                  <a:cubicBezTo>
                    <a:pt x="10335" y="3025"/>
                    <a:pt x="10839" y="3592"/>
                    <a:pt x="11091" y="3938"/>
                  </a:cubicBezTo>
                  <a:cubicBezTo>
                    <a:pt x="10524" y="4632"/>
                    <a:pt x="8413" y="7026"/>
                    <a:pt x="5955" y="7026"/>
                  </a:cubicBezTo>
                  <a:cubicBezTo>
                    <a:pt x="4506" y="7026"/>
                    <a:pt x="3120" y="6144"/>
                    <a:pt x="2269" y="5388"/>
                  </a:cubicBezTo>
                  <a:cubicBezTo>
                    <a:pt x="1576" y="4789"/>
                    <a:pt x="1072" y="4190"/>
                    <a:pt x="852" y="3875"/>
                  </a:cubicBezTo>
                  <a:cubicBezTo>
                    <a:pt x="1419" y="3182"/>
                    <a:pt x="3529" y="788"/>
                    <a:pt x="5955" y="756"/>
                  </a:cubicBezTo>
                  <a:close/>
                  <a:moveTo>
                    <a:pt x="5955" y="0"/>
                  </a:moveTo>
                  <a:cubicBezTo>
                    <a:pt x="5199" y="0"/>
                    <a:pt x="4412" y="189"/>
                    <a:pt x="3624" y="567"/>
                  </a:cubicBezTo>
                  <a:cubicBezTo>
                    <a:pt x="2994" y="882"/>
                    <a:pt x="2364" y="1324"/>
                    <a:pt x="1797" y="1828"/>
                  </a:cubicBezTo>
                  <a:cubicBezTo>
                    <a:pt x="757" y="2741"/>
                    <a:pt x="127" y="3623"/>
                    <a:pt x="95" y="3655"/>
                  </a:cubicBezTo>
                  <a:cubicBezTo>
                    <a:pt x="1" y="3781"/>
                    <a:pt x="1" y="3938"/>
                    <a:pt x="95" y="4033"/>
                  </a:cubicBezTo>
                  <a:cubicBezTo>
                    <a:pt x="127" y="4096"/>
                    <a:pt x="757" y="4978"/>
                    <a:pt x="1797" y="5860"/>
                  </a:cubicBezTo>
                  <a:cubicBezTo>
                    <a:pt x="2427" y="6396"/>
                    <a:pt x="2994" y="6805"/>
                    <a:pt x="3624" y="7120"/>
                  </a:cubicBezTo>
                  <a:cubicBezTo>
                    <a:pt x="4412" y="7499"/>
                    <a:pt x="5199" y="7719"/>
                    <a:pt x="5955" y="7719"/>
                  </a:cubicBezTo>
                  <a:cubicBezTo>
                    <a:pt x="6711" y="7719"/>
                    <a:pt x="7499" y="7499"/>
                    <a:pt x="8287" y="7120"/>
                  </a:cubicBezTo>
                  <a:cubicBezTo>
                    <a:pt x="8917" y="6805"/>
                    <a:pt x="9547" y="6364"/>
                    <a:pt x="10145" y="5860"/>
                  </a:cubicBezTo>
                  <a:cubicBezTo>
                    <a:pt x="11154" y="4947"/>
                    <a:pt x="11784" y="4096"/>
                    <a:pt x="11815" y="4033"/>
                  </a:cubicBezTo>
                  <a:cubicBezTo>
                    <a:pt x="11910" y="3938"/>
                    <a:pt x="11910" y="3781"/>
                    <a:pt x="11815" y="3655"/>
                  </a:cubicBezTo>
                  <a:cubicBezTo>
                    <a:pt x="11784" y="3623"/>
                    <a:pt x="11154" y="2710"/>
                    <a:pt x="10145" y="1828"/>
                  </a:cubicBezTo>
                  <a:cubicBezTo>
                    <a:pt x="9515" y="1292"/>
                    <a:pt x="8917" y="882"/>
                    <a:pt x="8287" y="567"/>
                  </a:cubicBezTo>
                  <a:cubicBezTo>
                    <a:pt x="7499" y="189"/>
                    <a:pt x="6711" y="0"/>
                    <a:pt x="595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6934;p51">
              <a:extLst>
                <a:ext uri="{FF2B5EF4-FFF2-40B4-BE49-F238E27FC236}">
                  <a16:creationId xmlns:a16="http://schemas.microsoft.com/office/drawing/2014/main" id="{BD164CE2-914F-9740-9B2F-F53F2A485932}"/>
                </a:ext>
              </a:extLst>
            </p:cNvPr>
            <p:cNvSpPr/>
            <p:nvPr/>
          </p:nvSpPr>
          <p:spPr>
            <a:xfrm>
              <a:off x="-27640625" y="2419175"/>
              <a:ext cx="122100" cy="122100"/>
            </a:xfrm>
            <a:custGeom>
              <a:avLst/>
              <a:gdLst/>
              <a:ahLst/>
              <a:cxnLst/>
              <a:rect l="l" t="t" r="r" b="b"/>
              <a:pathLst>
                <a:path w="4884" h="4884" extrusionOk="0">
                  <a:moveTo>
                    <a:pt x="2426" y="694"/>
                  </a:moveTo>
                  <a:cubicBezTo>
                    <a:pt x="3403" y="694"/>
                    <a:pt x="4159" y="1481"/>
                    <a:pt x="4159" y="2426"/>
                  </a:cubicBezTo>
                  <a:cubicBezTo>
                    <a:pt x="4159" y="3372"/>
                    <a:pt x="3371" y="4159"/>
                    <a:pt x="2426" y="4159"/>
                  </a:cubicBezTo>
                  <a:cubicBezTo>
                    <a:pt x="1481" y="4159"/>
                    <a:pt x="694" y="3372"/>
                    <a:pt x="694" y="2426"/>
                  </a:cubicBezTo>
                  <a:cubicBezTo>
                    <a:pt x="694" y="1481"/>
                    <a:pt x="1481" y="694"/>
                    <a:pt x="2426" y="694"/>
                  </a:cubicBezTo>
                  <a:close/>
                  <a:moveTo>
                    <a:pt x="2426" y="1"/>
                  </a:moveTo>
                  <a:cubicBezTo>
                    <a:pt x="1103" y="1"/>
                    <a:pt x="0" y="1103"/>
                    <a:pt x="0" y="2426"/>
                  </a:cubicBezTo>
                  <a:cubicBezTo>
                    <a:pt x="0" y="3781"/>
                    <a:pt x="1103" y="4884"/>
                    <a:pt x="2426" y="4884"/>
                  </a:cubicBezTo>
                  <a:cubicBezTo>
                    <a:pt x="3781" y="4884"/>
                    <a:pt x="4884" y="3781"/>
                    <a:pt x="4884" y="2426"/>
                  </a:cubicBezTo>
                  <a:cubicBezTo>
                    <a:pt x="4884" y="1103"/>
                    <a:pt x="3781" y="1"/>
                    <a:pt x="24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9127028"/>
      </p:ext>
    </p:extLst>
  </p:cSld>
  <p:clrMapOvr>
    <a:masterClrMapping/>
  </p:clrMapOvr>
</p:sld>
</file>

<file path=ppt/theme/theme1.xml><?xml version="1.0" encoding="utf-8"?>
<a:theme xmlns:a="http://schemas.openxmlformats.org/drawingml/2006/main" name="P.E. Center Template">
  <a:themeElements>
    <a:clrScheme name="Simple Light">
      <a:dk1>
        <a:srgbClr val="002A4C"/>
      </a:dk1>
      <a:lt1>
        <a:srgbClr val="FFFFFF"/>
      </a:lt1>
      <a:dk2>
        <a:srgbClr val="595959"/>
      </a:dk2>
      <a:lt2>
        <a:srgbClr val="EEEEEE"/>
      </a:lt2>
      <a:accent1>
        <a:srgbClr val="007F6E"/>
      </a:accent1>
      <a:accent2>
        <a:srgbClr val="FF695F"/>
      </a:accent2>
      <a:accent3>
        <a:srgbClr val="FFAB24"/>
      </a:accent3>
      <a:accent4>
        <a:srgbClr val="F6E1CA"/>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2704</TotalTime>
  <Words>2137</Words>
  <Application>Microsoft Macintosh PowerPoint</Application>
  <PresentationFormat>On-screen Show (16:9)</PresentationFormat>
  <Paragraphs>249</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Nunito Light</vt:lpstr>
      <vt:lpstr>Arial</vt:lpstr>
      <vt:lpstr>Proxima Nova</vt:lpstr>
      <vt:lpstr>Fira Sans Extra Condensed Medium</vt:lpstr>
      <vt:lpstr>Squada One</vt:lpstr>
      <vt:lpstr>Arvo</vt:lpstr>
      <vt:lpstr>Roboto Slab Regular</vt:lpstr>
      <vt:lpstr>Fira Sans Extra Condensed</vt:lpstr>
      <vt:lpstr>Times New Roman</vt:lpstr>
      <vt:lpstr>P.E. Center Template</vt:lpstr>
      <vt:lpstr>PHYSICAL EDUCATION AT  ELEMENTARY SCHOOLS</vt:lpstr>
      <vt:lpstr>Inquiry Question</vt:lpstr>
      <vt:lpstr>Core Competency  Connection</vt:lpstr>
      <vt:lpstr>Elementary School</vt:lpstr>
      <vt:lpstr>Elementary School</vt:lpstr>
      <vt:lpstr>Positive Effects of Physical Education</vt:lpstr>
      <vt:lpstr>Prevention of risk factors for diseases or conditions</vt:lpstr>
      <vt:lpstr>Self-esteem</vt:lpstr>
      <vt:lpstr>Physical activity association with cognitive function</vt:lpstr>
      <vt:lpstr>Integration</vt:lpstr>
      <vt:lpstr>Integration with other subjects</vt:lpstr>
      <vt:lpstr>Integration in other ways</vt:lpstr>
      <vt:lpstr>Wednesday Visits</vt:lpstr>
      <vt:lpstr>Inquiry Development</vt:lpstr>
      <vt:lpstr>PowerPoint Presentation</vt:lpstr>
      <vt:lpstr>Overall Findings</vt:lpstr>
      <vt:lpstr>Teaching Career Relevance</vt:lpstr>
      <vt:lpstr>Different  Programs</vt:lpstr>
      <vt:lpstr>THANKS</vt:lpstr>
      <vt:lpstr>REFERENCES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EDUCATION AT  ELEMENTARY SCHOOLS</dc:title>
  <cp:lastModifiedBy>Anna Serdyukova</cp:lastModifiedBy>
  <cp:revision>38</cp:revision>
  <dcterms:modified xsi:type="dcterms:W3CDTF">2020-11-26T00:22:29Z</dcterms:modified>
</cp:coreProperties>
</file>